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24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4.jpg" ContentType="image/jpg"/>
  <Override PartName="/ppt/media/image36.jpg" ContentType="image/jpg"/>
  <Override PartName="/ppt/media/image37.jpg" ContentType="image/jpg"/>
  <Override PartName="/ppt/notesSlides/notesSlide2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7" r:id="rId3"/>
    <p:sldId id="258" r:id="rId4"/>
    <p:sldId id="266" r:id="rId5"/>
    <p:sldId id="259" r:id="rId6"/>
    <p:sldId id="260" r:id="rId7"/>
    <p:sldId id="264" r:id="rId8"/>
    <p:sldId id="265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71" r:id="rId3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EF6-41A6-A163-657D77414B1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F6-41A6-A163-657D77414B18}"/>
              </c:ext>
            </c:extLst>
          </c:dPt>
          <c:cat>
            <c:strRef>
              <c:f>Аркуш1!$A$2:$A$3</c:f>
              <c:strCache>
                <c:ptCount val="2"/>
                <c:pt idx="0">
                  <c:v>Навчальні аудиторії </c:v>
                </c:pt>
                <c:pt idx="1">
                  <c:v>Ненавчальні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96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6-41A6-A163-657D77414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9B3-499B-8DC0-B9D444CFD487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9B3-499B-8DC0-B9D444CFD487}"/>
              </c:ext>
            </c:extLst>
          </c:dPt>
          <c:dLbls>
            <c:delete val="1"/>
          </c:dLbls>
          <c:cat>
            <c:strRef>
              <c:f>Аркуш1!$A$2:$A$3</c:f>
              <c:strCache>
                <c:ptCount val="2"/>
                <c:pt idx="0">
                  <c:v>Навчальні аудиторії оснащені мультимедійним обладнанням</c:v>
                </c:pt>
                <c:pt idx="1">
                  <c:v>Ненавчальні аудиторії як не оснащені 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38</c:v>
                </c:pt>
                <c:pt idx="1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3-499B-8DC0-B9D444CFD48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733B4-CAB5-4F0F-B06B-D052541C4FF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E61A-0F9A-405D-BFF4-FBEABC74717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8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1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24AD9-CB90-42D6-818A-A54BE967DA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37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24AD9-CB90-42D6-818A-A54BE967DAD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4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053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2E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8655332" y="3955487"/>
            <a:ext cx="3465830" cy="1651000"/>
          </a:xfrm>
          <a:custGeom>
            <a:avLst/>
            <a:gdLst/>
            <a:ahLst/>
            <a:cxnLst/>
            <a:rect l="l" t="t" r="r" b="b"/>
            <a:pathLst>
              <a:path w="5198744" h="2476500">
                <a:moveTo>
                  <a:pt x="1817659" y="30189"/>
                </a:moveTo>
                <a:lnTo>
                  <a:pt x="1816717" y="30189"/>
                </a:lnTo>
                <a:lnTo>
                  <a:pt x="1816349" y="29819"/>
                </a:lnTo>
                <a:lnTo>
                  <a:pt x="1816349" y="28876"/>
                </a:lnTo>
                <a:lnTo>
                  <a:pt x="1816717" y="28506"/>
                </a:lnTo>
                <a:lnTo>
                  <a:pt x="1817659" y="28506"/>
                </a:lnTo>
                <a:lnTo>
                  <a:pt x="1818030" y="28876"/>
                </a:lnTo>
                <a:lnTo>
                  <a:pt x="1818030" y="29819"/>
                </a:lnTo>
                <a:lnTo>
                  <a:pt x="1817659" y="30189"/>
                </a:lnTo>
                <a:close/>
              </a:path>
              <a:path w="5198744" h="2476500">
                <a:moveTo>
                  <a:pt x="2120838" y="31030"/>
                </a:moveTo>
                <a:lnTo>
                  <a:pt x="2118989" y="31030"/>
                </a:lnTo>
                <a:lnTo>
                  <a:pt x="2118232" y="30273"/>
                </a:lnTo>
                <a:lnTo>
                  <a:pt x="2118232" y="28422"/>
                </a:lnTo>
                <a:lnTo>
                  <a:pt x="2118989" y="27665"/>
                </a:lnTo>
                <a:lnTo>
                  <a:pt x="2120838" y="27665"/>
                </a:lnTo>
                <a:lnTo>
                  <a:pt x="2121594" y="28422"/>
                </a:lnTo>
                <a:lnTo>
                  <a:pt x="2121594" y="30273"/>
                </a:lnTo>
                <a:lnTo>
                  <a:pt x="2120838" y="31030"/>
                </a:lnTo>
                <a:close/>
              </a:path>
              <a:path w="5198744" h="2476500">
                <a:moveTo>
                  <a:pt x="2425415" y="34396"/>
                </a:moveTo>
                <a:lnTo>
                  <a:pt x="2419863" y="34396"/>
                </a:lnTo>
                <a:lnTo>
                  <a:pt x="2417611" y="32141"/>
                </a:lnTo>
                <a:lnTo>
                  <a:pt x="2417611" y="26588"/>
                </a:lnTo>
                <a:lnTo>
                  <a:pt x="2419863" y="24333"/>
                </a:lnTo>
                <a:lnTo>
                  <a:pt x="2425415" y="24333"/>
                </a:lnTo>
                <a:lnTo>
                  <a:pt x="2427667" y="26588"/>
                </a:lnTo>
                <a:lnTo>
                  <a:pt x="2427667" y="32141"/>
                </a:lnTo>
                <a:lnTo>
                  <a:pt x="2425415" y="34396"/>
                </a:lnTo>
                <a:close/>
              </a:path>
              <a:path w="5198744" h="2476500">
                <a:moveTo>
                  <a:pt x="2730006" y="37762"/>
                </a:moveTo>
                <a:lnTo>
                  <a:pt x="2720723" y="37762"/>
                </a:lnTo>
                <a:lnTo>
                  <a:pt x="2716973" y="34009"/>
                </a:lnTo>
                <a:lnTo>
                  <a:pt x="2716973" y="24720"/>
                </a:lnTo>
                <a:lnTo>
                  <a:pt x="2720723" y="20967"/>
                </a:lnTo>
                <a:lnTo>
                  <a:pt x="2730006" y="20967"/>
                </a:lnTo>
                <a:lnTo>
                  <a:pt x="2733756" y="24720"/>
                </a:lnTo>
                <a:lnTo>
                  <a:pt x="2733756" y="34009"/>
                </a:lnTo>
                <a:lnTo>
                  <a:pt x="2730006" y="37762"/>
                </a:lnTo>
                <a:close/>
              </a:path>
              <a:path w="5198744" h="2476500">
                <a:moveTo>
                  <a:pt x="3034580" y="41127"/>
                </a:moveTo>
                <a:lnTo>
                  <a:pt x="3021597" y="41127"/>
                </a:lnTo>
                <a:lnTo>
                  <a:pt x="3016335" y="35860"/>
                </a:lnTo>
                <a:lnTo>
                  <a:pt x="3016335" y="22869"/>
                </a:lnTo>
                <a:lnTo>
                  <a:pt x="3021597" y="17602"/>
                </a:lnTo>
                <a:lnTo>
                  <a:pt x="3034580" y="17602"/>
                </a:lnTo>
                <a:lnTo>
                  <a:pt x="3039845" y="22869"/>
                </a:lnTo>
                <a:lnTo>
                  <a:pt x="3039845" y="35860"/>
                </a:lnTo>
                <a:lnTo>
                  <a:pt x="3034580" y="41127"/>
                </a:lnTo>
                <a:close/>
              </a:path>
              <a:path w="5198744" h="2476500">
                <a:moveTo>
                  <a:pt x="3339157" y="44493"/>
                </a:moveTo>
                <a:lnTo>
                  <a:pt x="3322471" y="44493"/>
                </a:lnTo>
                <a:lnTo>
                  <a:pt x="3315710" y="37728"/>
                </a:lnTo>
                <a:lnTo>
                  <a:pt x="3315710" y="21035"/>
                </a:lnTo>
                <a:lnTo>
                  <a:pt x="3322471" y="14270"/>
                </a:lnTo>
                <a:lnTo>
                  <a:pt x="3339157" y="14270"/>
                </a:lnTo>
                <a:lnTo>
                  <a:pt x="3345918" y="21035"/>
                </a:lnTo>
                <a:lnTo>
                  <a:pt x="3345918" y="37728"/>
                </a:lnTo>
                <a:lnTo>
                  <a:pt x="3339157" y="44493"/>
                </a:lnTo>
                <a:close/>
              </a:path>
              <a:path w="5198744" h="2476500">
                <a:moveTo>
                  <a:pt x="3633529" y="47859"/>
                </a:moveTo>
                <a:lnTo>
                  <a:pt x="3626343" y="46406"/>
                </a:lnTo>
                <a:lnTo>
                  <a:pt x="3620474" y="42444"/>
                </a:lnTo>
                <a:lnTo>
                  <a:pt x="3616516" y="36571"/>
                </a:lnTo>
                <a:lnTo>
                  <a:pt x="3615064" y="29381"/>
                </a:lnTo>
                <a:lnTo>
                  <a:pt x="3616516" y="22192"/>
                </a:lnTo>
                <a:lnTo>
                  <a:pt x="3620474" y="16318"/>
                </a:lnTo>
                <a:lnTo>
                  <a:pt x="3626343" y="12357"/>
                </a:lnTo>
                <a:lnTo>
                  <a:pt x="3633529" y="10904"/>
                </a:lnTo>
                <a:lnTo>
                  <a:pt x="3640715" y="12357"/>
                </a:lnTo>
                <a:lnTo>
                  <a:pt x="3646584" y="16318"/>
                </a:lnTo>
                <a:lnTo>
                  <a:pt x="3650542" y="22192"/>
                </a:lnTo>
                <a:lnTo>
                  <a:pt x="3651994" y="29381"/>
                </a:lnTo>
                <a:lnTo>
                  <a:pt x="3650542" y="36571"/>
                </a:lnTo>
                <a:lnTo>
                  <a:pt x="3646584" y="42444"/>
                </a:lnTo>
                <a:lnTo>
                  <a:pt x="3640715" y="46406"/>
                </a:lnTo>
                <a:lnTo>
                  <a:pt x="3633529" y="47859"/>
                </a:lnTo>
                <a:close/>
              </a:path>
              <a:path w="5198744" h="2476500">
                <a:moveTo>
                  <a:pt x="3936253" y="52066"/>
                </a:moveTo>
                <a:lnTo>
                  <a:pt x="3927431" y="50284"/>
                </a:lnTo>
                <a:lnTo>
                  <a:pt x="3920232" y="45425"/>
                </a:lnTo>
                <a:lnTo>
                  <a:pt x="3915381" y="38215"/>
                </a:lnTo>
                <a:lnTo>
                  <a:pt x="3913603" y="29381"/>
                </a:lnTo>
                <a:lnTo>
                  <a:pt x="3915381" y="20548"/>
                </a:lnTo>
                <a:lnTo>
                  <a:pt x="3920232" y="13338"/>
                </a:lnTo>
                <a:lnTo>
                  <a:pt x="3927431" y="8478"/>
                </a:lnTo>
                <a:lnTo>
                  <a:pt x="3936253" y="6697"/>
                </a:lnTo>
                <a:lnTo>
                  <a:pt x="3945081" y="8478"/>
                </a:lnTo>
                <a:lnTo>
                  <a:pt x="3952292" y="13338"/>
                </a:lnTo>
                <a:lnTo>
                  <a:pt x="3957154" y="20548"/>
                </a:lnTo>
                <a:lnTo>
                  <a:pt x="3958937" y="29381"/>
                </a:lnTo>
                <a:lnTo>
                  <a:pt x="3957154" y="38215"/>
                </a:lnTo>
                <a:lnTo>
                  <a:pt x="3952292" y="45425"/>
                </a:lnTo>
                <a:lnTo>
                  <a:pt x="3945081" y="50284"/>
                </a:lnTo>
                <a:lnTo>
                  <a:pt x="3936253" y="52066"/>
                </a:lnTo>
                <a:close/>
              </a:path>
              <a:path w="5198744" h="2476500">
                <a:moveTo>
                  <a:pt x="4238977" y="54590"/>
                </a:moveTo>
                <a:lnTo>
                  <a:pt x="4229180" y="52610"/>
                </a:lnTo>
                <a:lnTo>
                  <a:pt x="4221187" y="47213"/>
                </a:lnTo>
                <a:lnTo>
                  <a:pt x="4215802" y="39205"/>
                </a:lnTo>
                <a:lnTo>
                  <a:pt x="4213828" y="29398"/>
                </a:lnTo>
                <a:lnTo>
                  <a:pt x="4215802" y="19591"/>
                </a:lnTo>
                <a:lnTo>
                  <a:pt x="4221187" y="11583"/>
                </a:lnTo>
                <a:lnTo>
                  <a:pt x="4229180" y="6186"/>
                </a:lnTo>
                <a:lnTo>
                  <a:pt x="4238977" y="4206"/>
                </a:lnTo>
                <a:lnTo>
                  <a:pt x="4248779" y="6186"/>
                </a:lnTo>
                <a:lnTo>
                  <a:pt x="4256783" y="11583"/>
                </a:lnTo>
                <a:lnTo>
                  <a:pt x="4262180" y="19591"/>
                </a:lnTo>
                <a:lnTo>
                  <a:pt x="4264159" y="29398"/>
                </a:lnTo>
                <a:lnTo>
                  <a:pt x="4262180" y="39205"/>
                </a:lnTo>
                <a:lnTo>
                  <a:pt x="4256783" y="47213"/>
                </a:lnTo>
                <a:lnTo>
                  <a:pt x="4248779" y="52610"/>
                </a:lnTo>
                <a:lnTo>
                  <a:pt x="4238977" y="54590"/>
                </a:lnTo>
                <a:close/>
              </a:path>
              <a:path w="5198744" h="2476500">
                <a:moveTo>
                  <a:pt x="4541701" y="56273"/>
                </a:moveTo>
                <a:lnTo>
                  <a:pt x="4531256" y="54161"/>
                </a:lnTo>
                <a:lnTo>
                  <a:pt x="4522726" y="48401"/>
                </a:lnTo>
                <a:lnTo>
                  <a:pt x="4516974" y="39859"/>
                </a:lnTo>
                <a:lnTo>
                  <a:pt x="4514865" y="29398"/>
                </a:lnTo>
                <a:lnTo>
                  <a:pt x="4516974" y="18937"/>
                </a:lnTo>
                <a:lnTo>
                  <a:pt x="4522726" y="10395"/>
                </a:lnTo>
                <a:lnTo>
                  <a:pt x="4531256" y="4635"/>
                </a:lnTo>
                <a:lnTo>
                  <a:pt x="4541701" y="2524"/>
                </a:lnTo>
                <a:lnTo>
                  <a:pt x="4552165" y="4635"/>
                </a:lnTo>
                <a:lnTo>
                  <a:pt x="4560705" y="10395"/>
                </a:lnTo>
                <a:lnTo>
                  <a:pt x="4566461" y="18937"/>
                </a:lnTo>
                <a:lnTo>
                  <a:pt x="4568571" y="29398"/>
                </a:lnTo>
                <a:lnTo>
                  <a:pt x="4566461" y="39859"/>
                </a:lnTo>
                <a:lnTo>
                  <a:pt x="4560705" y="48401"/>
                </a:lnTo>
                <a:lnTo>
                  <a:pt x="4552165" y="54161"/>
                </a:lnTo>
                <a:lnTo>
                  <a:pt x="4541701" y="56273"/>
                </a:lnTo>
                <a:close/>
              </a:path>
              <a:path w="5198744" h="2476500">
                <a:moveTo>
                  <a:pt x="4844424" y="57114"/>
                </a:moveTo>
                <a:lnTo>
                  <a:pt x="4833648" y="54937"/>
                </a:lnTo>
                <a:lnTo>
                  <a:pt x="4824850" y="48998"/>
                </a:lnTo>
                <a:lnTo>
                  <a:pt x="4818919" y="40189"/>
                </a:lnTo>
                <a:lnTo>
                  <a:pt x="4816745" y="29398"/>
                </a:lnTo>
                <a:lnTo>
                  <a:pt x="4818919" y="18607"/>
                </a:lnTo>
                <a:lnTo>
                  <a:pt x="4824850" y="9797"/>
                </a:lnTo>
                <a:lnTo>
                  <a:pt x="4833648" y="3859"/>
                </a:lnTo>
                <a:lnTo>
                  <a:pt x="4844424" y="1682"/>
                </a:lnTo>
                <a:lnTo>
                  <a:pt x="4855220" y="3859"/>
                </a:lnTo>
                <a:lnTo>
                  <a:pt x="4864028" y="9797"/>
                </a:lnTo>
                <a:lnTo>
                  <a:pt x="4869963" y="18607"/>
                </a:lnTo>
                <a:lnTo>
                  <a:pt x="4872138" y="29398"/>
                </a:lnTo>
                <a:lnTo>
                  <a:pt x="4869963" y="40189"/>
                </a:lnTo>
                <a:lnTo>
                  <a:pt x="4864028" y="48998"/>
                </a:lnTo>
                <a:lnTo>
                  <a:pt x="4855220" y="54937"/>
                </a:lnTo>
                <a:lnTo>
                  <a:pt x="4844424" y="57114"/>
                </a:lnTo>
                <a:close/>
              </a:path>
              <a:path w="5198744" h="2476500">
                <a:moveTo>
                  <a:pt x="5147149" y="58797"/>
                </a:moveTo>
                <a:lnTo>
                  <a:pt x="5135724" y="56487"/>
                </a:lnTo>
                <a:lnTo>
                  <a:pt x="5126388" y="50187"/>
                </a:lnTo>
                <a:lnTo>
                  <a:pt x="5120091" y="40842"/>
                </a:lnTo>
                <a:lnTo>
                  <a:pt x="5117781" y="29398"/>
                </a:lnTo>
                <a:lnTo>
                  <a:pt x="5120091" y="17953"/>
                </a:lnTo>
                <a:lnTo>
                  <a:pt x="5126388" y="8609"/>
                </a:lnTo>
                <a:lnTo>
                  <a:pt x="5135724" y="2309"/>
                </a:lnTo>
                <a:lnTo>
                  <a:pt x="5147149" y="0"/>
                </a:lnTo>
                <a:lnTo>
                  <a:pt x="5158592" y="2309"/>
                </a:lnTo>
                <a:lnTo>
                  <a:pt x="5167938" y="8609"/>
                </a:lnTo>
                <a:lnTo>
                  <a:pt x="5174239" y="17953"/>
                </a:lnTo>
                <a:lnTo>
                  <a:pt x="5176550" y="29398"/>
                </a:lnTo>
                <a:lnTo>
                  <a:pt x="5174239" y="40842"/>
                </a:lnTo>
                <a:lnTo>
                  <a:pt x="5167938" y="50187"/>
                </a:lnTo>
                <a:lnTo>
                  <a:pt x="5158592" y="56487"/>
                </a:lnTo>
                <a:lnTo>
                  <a:pt x="5147149" y="58797"/>
                </a:lnTo>
                <a:close/>
              </a:path>
              <a:path w="5198744" h="2476500">
                <a:moveTo>
                  <a:pt x="910409" y="334828"/>
                </a:moveTo>
                <a:lnTo>
                  <a:pt x="907617" y="334828"/>
                </a:lnTo>
                <a:lnTo>
                  <a:pt x="906493" y="333701"/>
                </a:lnTo>
                <a:lnTo>
                  <a:pt x="906493" y="330908"/>
                </a:lnTo>
                <a:lnTo>
                  <a:pt x="907617" y="329780"/>
                </a:lnTo>
                <a:lnTo>
                  <a:pt x="910409" y="329780"/>
                </a:lnTo>
                <a:lnTo>
                  <a:pt x="911536" y="330908"/>
                </a:lnTo>
                <a:lnTo>
                  <a:pt x="911536" y="333701"/>
                </a:lnTo>
                <a:lnTo>
                  <a:pt x="910409" y="334828"/>
                </a:lnTo>
                <a:close/>
              </a:path>
              <a:path w="5198744" h="2476500">
                <a:moveTo>
                  <a:pt x="1215911" y="339862"/>
                </a:moveTo>
                <a:lnTo>
                  <a:pt x="1207570" y="339862"/>
                </a:lnTo>
                <a:lnTo>
                  <a:pt x="1204187" y="336478"/>
                </a:lnTo>
                <a:lnTo>
                  <a:pt x="1204187" y="328131"/>
                </a:lnTo>
                <a:lnTo>
                  <a:pt x="1207570" y="324748"/>
                </a:lnTo>
                <a:lnTo>
                  <a:pt x="1215911" y="324748"/>
                </a:lnTo>
                <a:lnTo>
                  <a:pt x="1219290" y="328131"/>
                </a:lnTo>
                <a:lnTo>
                  <a:pt x="1219290" y="336478"/>
                </a:lnTo>
                <a:lnTo>
                  <a:pt x="1215911" y="339862"/>
                </a:lnTo>
                <a:close/>
              </a:path>
              <a:path w="5198744" h="2476500">
                <a:moveTo>
                  <a:pt x="1521410" y="344891"/>
                </a:moveTo>
                <a:lnTo>
                  <a:pt x="1507502" y="344891"/>
                </a:lnTo>
                <a:lnTo>
                  <a:pt x="1501868" y="339254"/>
                </a:lnTo>
                <a:lnTo>
                  <a:pt x="1501868" y="325321"/>
                </a:lnTo>
                <a:lnTo>
                  <a:pt x="1507502" y="319683"/>
                </a:lnTo>
                <a:lnTo>
                  <a:pt x="1521426" y="319683"/>
                </a:lnTo>
                <a:lnTo>
                  <a:pt x="1527060" y="325321"/>
                </a:lnTo>
                <a:lnTo>
                  <a:pt x="1527060" y="339254"/>
                </a:lnTo>
                <a:lnTo>
                  <a:pt x="1521410" y="344891"/>
                </a:lnTo>
                <a:close/>
              </a:path>
              <a:path w="5198744" h="2476500">
                <a:moveTo>
                  <a:pt x="1826928" y="349924"/>
                </a:moveTo>
                <a:lnTo>
                  <a:pt x="1807451" y="349924"/>
                </a:lnTo>
                <a:lnTo>
                  <a:pt x="1799562" y="342032"/>
                </a:lnTo>
                <a:lnTo>
                  <a:pt x="1799562" y="322544"/>
                </a:lnTo>
                <a:lnTo>
                  <a:pt x="1807451" y="314652"/>
                </a:lnTo>
                <a:lnTo>
                  <a:pt x="1826928" y="314652"/>
                </a:lnTo>
                <a:lnTo>
                  <a:pt x="1834814" y="322544"/>
                </a:lnTo>
                <a:lnTo>
                  <a:pt x="1834814" y="342032"/>
                </a:lnTo>
                <a:lnTo>
                  <a:pt x="1826928" y="349924"/>
                </a:lnTo>
                <a:close/>
              </a:path>
              <a:path w="5198744" h="2476500">
                <a:moveTo>
                  <a:pt x="2119913" y="354954"/>
                </a:moveTo>
                <a:lnTo>
                  <a:pt x="2111085" y="353173"/>
                </a:lnTo>
                <a:lnTo>
                  <a:pt x="2103879" y="348313"/>
                </a:lnTo>
                <a:lnTo>
                  <a:pt x="2099023" y="341104"/>
                </a:lnTo>
                <a:lnTo>
                  <a:pt x="2097243" y="332271"/>
                </a:lnTo>
                <a:lnTo>
                  <a:pt x="2099023" y="323437"/>
                </a:lnTo>
                <a:lnTo>
                  <a:pt x="2103879" y="316227"/>
                </a:lnTo>
                <a:lnTo>
                  <a:pt x="2111085" y="311368"/>
                </a:lnTo>
                <a:lnTo>
                  <a:pt x="2119913" y="309586"/>
                </a:lnTo>
                <a:lnTo>
                  <a:pt x="2128742" y="311368"/>
                </a:lnTo>
                <a:lnTo>
                  <a:pt x="2135948" y="316227"/>
                </a:lnTo>
                <a:lnTo>
                  <a:pt x="2140804" y="323437"/>
                </a:lnTo>
                <a:lnTo>
                  <a:pt x="2142584" y="332271"/>
                </a:lnTo>
                <a:lnTo>
                  <a:pt x="2140801" y="341104"/>
                </a:lnTo>
                <a:lnTo>
                  <a:pt x="2135941" y="348313"/>
                </a:lnTo>
                <a:lnTo>
                  <a:pt x="2128735" y="353173"/>
                </a:lnTo>
                <a:lnTo>
                  <a:pt x="2119913" y="354954"/>
                </a:lnTo>
                <a:close/>
              </a:path>
              <a:path w="5198744" h="2476500">
                <a:moveTo>
                  <a:pt x="2422641" y="358319"/>
                </a:moveTo>
                <a:lnTo>
                  <a:pt x="2412516" y="356273"/>
                </a:lnTo>
                <a:lnTo>
                  <a:pt x="2404245" y="350693"/>
                </a:lnTo>
                <a:lnTo>
                  <a:pt x="2398667" y="342419"/>
                </a:lnTo>
                <a:lnTo>
                  <a:pt x="2396622" y="332288"/>
                </a:lnTo>
                <a:lnTo>
                  <a:pt x="2398667" y="322157"/>
                </a:lnTo>
                <a:lnTo>
                  <a:pt x="2404245" y="313882"/>
                </a:lnTo>
                <a:lnTo>
                  <a:pt x="2412516" y="308301"/>
                </a:lnTo>
                <a:lnTo>
                  <a:pt x="2422641" y="306254"/>
                </a:lnTo>
                <a:lnTo>
                  <a:pt x="2432764" y="308301"/>
                </a:lnTo>
                <a:lnTo>
                  <a:pt x="2441033" y="313882"/>
                </a:lnTo>
                <a:lnTo>
                  <a:pt x="2446611" y="322157"/>
                </a:lnTo>
                <a:lnTo>
                  <a:pt x="2448656" y="332288"/>
                </a:lnTo>
                <a:lnTo>
                  <a:pt x="2446613" y="342419"/>
                </a:lnTo>
                <a:lnTo>
                  <a:pt x="2441040" y="350693"/>
                </a:lnTo>
                <a:lnTo>
                  <a:pt x="2432771" y="356273"/>
                </a:lnTo>
                <a:lnTo>
                  <a:pt x="2422641" y="358319"/>
                </a:lnTo>
                <a:close/>
              </a:path>
              <a:path w="5198744" h="2476500">
                <a:moveTo>
                  <a:pt x="2725365" y="361685"/>
                </a:moveTo>
                <a:lnTo>
                  <a:pt x="2713927" y="359375"/>
                </a:lnTo>
                <a:lnTo>
                  <a:pt x="2704588" y="353076"/>
                </a:lnTo>
                <a:lnTo>
                  <a:pt x="2698292" y="343732"/>
                </a:lnTo>
                <a:lnTo>
                  <a:pt x="2695983" y="332288"/>
                </a:lnTo>
                <a:lnTo>
                  <a:pt x="2698292" y="320843"/>
                </a:lnTo>
                <a:lnTo>
                  <a:pt x="2704588" y="311499"/>
                </a:lnTo>
                <a:lnTo>
                  <a:pt x="2713927" y="305199"/>
                </a:lnTo>
                <a:lnTo>
                  <a:pt x="2725365" y="302889"/>
                </a:lnTo>
                <a:lnTo>
                  <a:pt x="2736802" y="305199"/>
                </a:lnTo>
                <a:lnTo>
                  <a:pt x="2746141" y="311499"/>
                </a:lnTo>
                <a:lnTo>
                  <a:pt x="2752437" y="320843"/>
                </a:lnTo>
                <a:lnTo>
                  <a:pt x="2754746" y="332288"/>
                </a:lnTo>
                <a:lnTo>
                  <a:pt x="2752437" y="343732"/>
                </a:lnTo>
                <a:lnTo>
                  <a:pt x="2746141" y="353076"/>
                </a:lnTo>
                <a:lnTo>
                  <a:pt x="2736802" y="359375"/>
                </a:lnTo>
                <a:lnTo>
                  <a:pt x="2725365" y="361685"/>
                </a:lnTo>
                <a:close/>
              </a:path>
              <a:path w="5198744" h="2476500">
                <a:moveTo>
                  <a:pt x="3028088" y="365050"/>
                </a:moveTo>
                <a:lnTo>
                  <a:pt x="3015345" y="362475"/>
                </a:lnTo>
                <a:lnTo>
                  <a:pt x="3004937" y="355452"/>
                </a:lnTo>
                <a:lnTo>
                  <a:pt x="2997919" y="345038"/>
                </a:lnTo>
                <a:lnTo>
                  <a:pt x="2995345" y="332288"/>
                </a:lnTo>
                <a:lnTo>
                  <a:pt x="2997919" y="319537"/>
                </a:lnTo>
                <a:lnTo>
                  <a:pt x="3004937" y="309122"/>
                </a:lnTo>
                <a:lnTo>
                  <a:pt x="3015345" y="302099"/>
                </a:lnTo>
                <a:lnTo>
                  <a:pt x="3028088" y="299523"/>
                </a:lnTo>
                <a:lnTo>
                  <a:pt x="3040832" y="302099"/>
                </a:lnTo>
                <a:lnTo>
                  <a:pt x="3051242" y="309122"/>
                </a:lnTo>
                <a:lnTo>
                  <a:pt x="3058261" y="319537"/>
                </a:lnTo>
                <a:lnTo>
                  <a:pt x="3060835" y="332288"/>
                </a:lnTo>
                <a:lnTo>
                  <a:pt x="3058261" y="345038"/>
                </a:lnTo>
                <a:lnTo>
                  <a:pt x="3051242" y="355452"/>
                </a:lnTo>
                <a:lnTo>
                  <a:pt x="3040832" y="362475"/>
                </a:lnTo>
                <a:lnTo>
                  <a:pt x="3028088" y="365050"/>
                </a:lnTo>
                <a:close/>
              </a:path>
              <a:path w="5198744" h="2476500">
                <a:moveTo>
                  <a:pt x="3330812" y="367575"/>
                </a:moveTo>
                <a:lnTo>
                  <a:pt x="3317096" y="364802"/>
                </a:lnTo>
                <a:lnTo>
                  <a:pt x="3305892" y="357241"/>
                </a:lnTo>
                <a:lnTo>
                  <a:pt x="3298335" y="346029"/>
                </a:lnTo>
                <a:lnTo>
                  <a:pt x="3295564" y="332304"/>
                </a:lnTo>
                <a:lnTo>
                  <a:pt x="3298335" y="318579"/>
                </a:lnTo>
                <a:lnTo>
                  <a:pt x="3305892" y="307367"/>
                </a:lnTo>
                <a:lnTo>
                  <a:pt x="3317096" y="299806"/>
                </a:lnTo>
                <a:lnTo>
                  <a:pt x="3330812" y="297033"/>
                </a:lnTo>
                <a:lnTo>
                  <a:pt x="3344530" y="299806"/>
                </a:lnTo>
                <a:lnTo>
                  <a:pt x="3355735" y="307367"/>
                </a:lnTo>
                <a:lnTo>
                  <a:pt x="3363292" y="318579"/>
                </a:lnTo>
                <a:lnTo>
                  <a:pt x="3366064" y="332304"/>
                </a:lnTo>
                <a:lnTo>
                  <a:pt x="3363294" y="346029"/>
                </a:lnTo>
                <a:lnTo>
                  <a:pt x="3355742" y="357241"/>
                </a:lnTo>
                <a:lnTo>
                  <a:pt x="3344537" y="364802"/>
                </a:lnTo>
                <a:lnTo>
                  <a:pt x="3330812" y="367575"/>
                </a:lnTo>
                <a:close/>
              </a:path>
              <a:path w="5198744" h="2476500">
                <a:moveTo>
                  <a:pt x="3633529" y="370100"/>
                </a:moveTo>
                <a:lnTo>
                  <a:pt x="3618826" y="367129"/>
                </a:lnTo>
                <a:lnTo>
                  <a:pt x="3606820" y="359028"/>
                </a:lnTo>
                <a:lnTo>
                  <a:pt x="3598725" y="347013"/>
                </a:lnTo>
                <a:lnTo>
                  <a:pt x="3595756" y="332304"/>
                </a:lnTo>
                <a:lnTo>
                  <a:pt x="3598725" y="317595"/>
                </a:lnTo>
                <a:lnTo>
                  <a:pt x="3606820" y="305581"/>
                </a:lnTo>
                <a:lnTo>
                  <a:pt x="3618826" y="297479"/>
                </a:lnTo>
                <a:lnTo>
                  <a:pt x="3633529" y="294508"/>
                </a:lnTo>
                <a:lnTo>
                  <a:pt x="3648232" y="297479"/>
                </a:lnTo>
                <a:lnTo>
                  <a:pt x="3660239" y="305581"/>
                </a:lnTo>
                <a:lnTo>
                  <a:pt x="3668334" y="317595"/>
                </a:lnTo>
                <a:lnTo>
                  <a:pt x="3671302" y="332304"/>
                </a:lnTo>
                <a:lnTo>
                  <a:pt x="3668334" y="347013"/>
                </a:lnTo>
                <a:lnTo>
                  <a:pt x="3660239" y="359028"/>
                </a:lnTo>
                <a:lnTo>
                  <a:pt x="3648232" y="367129"/>
                </a:lnTo>
                <a:lnTo>
                  <a:pt x="3633529" y="370100"/>
                </a:lnTo>
                <a:close/>
              </a:path>
              <a:path w="5198744" h="2476500">
                <a:moveTo>
                  <a:pt x="3936253" y="373466"/>
                </a:moveTo>
                <a:lnTo>
                  <a:pt x="3920245" y="370231"/>
                </a:lnTo>
                <a:lnTo>
                  <a:pt x="3907176" y="361410"/>
                </a:lnTo>
                <a:lnTo>
                  <a:pt x="3898368" y="348327"/>
                </a:lnTo>
                <a:lnTo>
                  <a:pt x="3895138" y="332304"/>
                </a:lnTo>
                <a:lnTo>
                  <a:pt x="3898368" y="316282"/>
                </a:lnTo>
                <a:lnTo>
                  <a:pt x="3907176" y="303198"/>
                </a:lnTo>
                <a:lnTo>
                  <a:pt x="3920245" y="294377"/>
                </a:lnTo>
                <a:lnTo>
                  <a:pt x="3936253" y="291143"/>
                </a:lnTo>
                <a:lnTo>
                  <a:pt x="3952266" y="294377"/>
                </a:lnTo>
                <a:lnTo>
                  <a:pt x="3965346" y="303198"/>
                </a:lnTo>
                <a:lnTo>
                  <a:pt x="3974167" y="316282"/>
                </a:lnTo>
                <a:lnTo>
                  <a:pt x="3977402" y="332304"/>
                </a:lnTo>
                <a:lnTo>
                  <a:pt x="3974167" y="348327"/>
                </a:lnTo>
                <a:lnTo>
                  <a:pt x="3965346" y="361410"/>
                </a:lnTo>
                <a:lnTo>
                  <a:pt x="3952266" y="370231"/>
                </a:lnTo>
                <a:lnTo>
                  <a:pt x="3936253" y="373466"/>
                </a:lnTo>
                <a:close/>
              </a:path>
              <a:path w="5198744" h="2476500">
                <a:moveTo>
                  <a:pt x="4238977" y="375991"/>
                </a:moveTo>
                <a:lnTo>
                  <a:pt x="4221989" y="372558"/>
                </a:lnTo>
                <a:lnTo>
                  <a:pt x="4208115" y="363199"/>
                </a:lnTo>
                <a:lnTo>
                  <a:pt x="4198761" y="349318"/>
                </a:lnTo>
                <a:lnTo>
                  <a:pt x="4195330" y="332321"/>
                </a:lnTo>
                <a:lnTo>
                  <a:pt x="4198761" y="315325"/>
                </a:lnTo>
                <a:lnTo>
                  <a:pt x="4208115" y="301444"/>
                </a:lnTo>
                <a:lnTo>
                  <a:pt x="4221989" y="292084"/>
                </a:lnTo>
                <a:lnTo>
                  <a:pt x="4238977" y="288652"/>
                </a:lnTo>
                <a:lnTo>
                  <a:pt x="4255965" y="292084"/>
                </a:lnTo>
                <a:lnTo>
                  <a:pt x="4269838" y="301444"/>
                </a:lnTo>
                <a:lnTo>
                  <a:pt x="4279193" y="315325"/>
                </a:lnTo>
                <a:lnTo>
                  <a:pt x="4282623" y="332321"/>
                </a:lnTo>
                <a:lnTo>
                  <a:pt x="4279193" y="349318"/>
                </a:lnTo>
                <a:lnTo>
                  <a:pt x="4269838" y="363199"/>
                </a:lnTo>
                <a:lnTo>
                  <a:pt x="4255965" y="372558"/>
                </a:lnTo>
                <a:lnTo>
                  <a:pt x="4238977" y="375991"/>
                </a:lnTo>
                <a:close/>
              </a:path>
              <a:path w="5198744" h="2476500">
                <a:moveTo>
                  <a:pt x="4541701" y="378516"/>
                </a:moveTo>
                <a:lnTo>
                  <a:pt x="4523739" y="374885"/>
                </a:lnTo>
                <a:lnTo>
                  <a:pt x="4509071" y="364985"/>
                </a:lnTo>
                <a:lnTo>
                  <a:pt x="4499182" y="350302"/>
                </a:lnTo>
                <a:lnTo>
                  <a:pt x="4495556" y="332321"/>
                </a:lnTo>
                <a:lnTo>
                  <a:pt x="4499182" y="314341"/>
                </a:lnTo>
                <a:lnTo>
                  <a:pt x="4509071" y="299658"/>
                </a:lnTo>
                <a:lnTo>
                  <a:pt x="4523739" y="289758"/>
                </a:lnTo>
                <a:lnTo>
                  <a:pt x="4541701" y="286128"/>
                </a:lnTo>
                <a:lnTo>
                  <a:pt x="4559682" y="289758"/>
                </a:lnTo>
                <a:lnTo>
                  <a:pt x="4574360" y="299658"/>
                </a:lnTo>
                <a:lnTo>
                  <a:pt x="4584252" y="314341"/>
                </a:lnTo>
                <a:lnTo>
                  <a:pt x="4587879" y="332321"/>
                </a:lnTo>
                <a:lnTo>
                  <a:pt x="4584252" y="350302"/>
                </a:lnTo>
                <a:lnTo>
                  <a:pt x="4574360" y="364985"/>
                </a:lnTo>
                <a:lnTo>
                  <a:pt x="4559682" y="374885"/>
                </a:lnTo>
                <a:lnTo>
                  <a:pt x="4541701" y="378516"/>
                </a:lnTo>
                <a:close/>
              </a:path>
              <a:path w="5198744" h="2476500">
                <a:moveTo>
                  <a:pt x="4844424" y="381037"/>
                </a:moveTo>
                <a:lnTo>
                  <a:pt x="4825483" y="377209"/>
                </a:lnTo>
                <a:lnTo>
                  <a:pt x="4810010" y="366770"/>
                </a:lnTo>
                <a:lnTo>
                  <a:pt x="4799575" y="351286"/>
                </a:lnTo>
                <a:lnTo>
                  <a:pt x="4795748" y="332321"/>
                </a:lnTo>
                <a:lnTo>
                  <a:pt x="4799575" y="313357"/>
                </a:lnTo>
                <a:lnTo>
                  <a:pt x="4810010" y="297872"/>
                </a:lnTo>
                <a:lnTo>
                  <a:pt x="4825483" y="287432"/>
                </a:lnTo>
                <a:lnTo>
                  <a:pt x="4844424" y="283604"/>
                </a:lnTo>
                <a:lnTo>
                  <a:pt x="4863385" y="287432"/>
                </a:lnTo>
                <a:lnTo>
                  <a:pt x="4878868" y="297872"/>
                </a:lnTo>
                <a:lnTo>
                  <a:pt x="4889307" y="313357"/>
                </a:lnTo>
                <a:lnTo>
                  <a:pt x="4893135" y="332321"/>
                </a:lnTo>
                <a:lnTo>
                  <a:pt x="4889307" y="351286"/>
                </a:lnTo>
                <a:lnTo>
                  <a:pt x="4878868" y="366770"/>
                </a:lnTo>
                <a:lnTo>
                  <a:pt x="4863385" y="377209"/>
                </a:lnTo>
                <a:lnTo>
                  <a:pt x="4844424" y="381037"/>
                </a:lnTo>
                <a:close/>
              </a:path>
              <a:path w="5198744" h="2476500">
                <a:moveTo>
                  <a:pt x="5147149" y="383562"/>
                </a:moveTo>
                <a:lnTo>
                  <a:pt x="5127213" y="379536"/>
                </a:lnTo>
                <a:lnTo>
                  <a:pt x="5110937" y="368556"/>
                </a:lnTo>
                <a:lnTo>
                  <a:pt x="5099964" y="352268"/>
                </a:lnTo>
                <a:lnTo>
                  <a:pt x="5095940" y="332321"/>
                </a:lnTo>
                <a:lnTo>
                  <a:pt x="5099964" y="312373"/>
                </a:lnTo>
                <a:lnTo>
                  <a:pt x="5110937" y="296086"/>
                </a:lnTo>
                <a:lnTo>
                  <a:pt x="5127213" y="285105"/>
                </a:lnTo>
                <a:lnTo>
                  <a:pt x="5147149" y="281079"/>
                </a:lnTo>
                <a:lnTo>
                  <a:pt x="5167089" y="285105"/>
                </a:lnTo>
                <a:lnTo>
                  <a:pt x="5183377" y="296086"/>
                </a:lnTo>
                <a:lnTo>
                  <a:pt x="5194361" y="312373"/>
                </a:lnTo>
                <a:lnTo>
                  <a:pt x="5198390" y="332321"/>
                </a:lnTo>
                <a:lnTo>
                  <a:pt x="5194361" y="352268"/>
                </a:lnTo>
                <a:lnTo>
                  <a:pt x="5183377" y="368556"/>
                </a:lnTo>
                <a:lnTo>
                  <a:pt x="5167089" y="379536"/>
                </a:lnTo>
                <a:lnTo>
                  <a:pt x="5147149" y="383562"/>
                </a:lnTo>
                <a:close/>
              </a:path>
              <a:path w="5198744" h="2476500">
                <a:moveTo>
                  <a:pt x="304490" y="636928"/>
                </a:moveTo>
                <a:lnTo>
                  <a:pt x="302640" y="636928"/>
                </a:lnTo>
                <a:lnTo>
                  <a:pt x="301883" y="636168"/>
                </a:lnTo>
                <a:lnTo>
                  <a:pt x="301883" y="634319"/>
                </a:lnTo>
                <a:lnTo>
                  <a:pt x="302640" y="633562"/>
                </a:lnTo>
                <a:lnTo>
                  <a:pt x="304490" y="633562"/>
                </a:lnTo>
                <a:lnTo>
                  <a:pt x="305247" y="634319"/>
                </a:lnTo>
                <a:lnTo>
                  <a:pt x="305247" y="636168"/>
                </a:lnTo>
                <a:lnTo>
                  <a:pt x="304490" y="636928"/>
                </a:lnTo>
                <a:close/>
              </a:path>
              <a:path w="5198744" h="2476500">
                <a:moveTo>
                  <a:pt x="609535" y="641134"/>
                </a:moveTo>
                <a:lnTo>
                  <a:pt x="603044" y="641134"/>
                </a:lnTo>
                <a:lnTo>
                  <a:pt x="600421" y="638508"/>
                </a:lnTo>
                <a:lnTo>
                  <a:pt x="600421" y="632013"/>
                </a:lnTo>
                <a:lnTo>
                  <a:pt x="603044" y="629387"/>
                </a:lnTo>
                <a:lnTo>
                  <a:pt x="609535" y="629387"/>
                </a:lnTo>
                <a:lnTo>
                  <a:pt x="612161" y="632013"/>
                </a:lnTo>
                <a:lnTo>
                  <a:pt x="612161" y="638508"/>
                </a:lnTo>
                <a:lnTo>
                  <a:pt x="609535" y="641134"/>
                </a:lnTo>
                <a:close/>
              </a:path>
              <a:path w="5198744" h="2476500">
                <a:moveTo>
                  <a:pt x="914581" y="645340"/>
                </a:moveTo>
                <a:lnTo>
                  <a:pt x="903448" y="645340"/>
                </a:lnTo>
                <a:lnTo>
                  <a:pt x="898942" y="640830"/>
                </a:lnTo>
                <a:lnTo>
                  <a:pt x="898942" y="629691"/>
                </a:lnTo>
                <a:lnTo>
                  <a:pt x="903448" y="625181"/>
                </a:lnTo>
                <a:lnTo>
                  <a:pt x="914581" y="625181"/>
                </a:lnTo>
                <a:lnTo>
                  <a:pt x="919088" y="629691"/>
                </a:lnTo>
                <a:lnTo>
                  <a:pt x="919088" y="640830"/>
                </a:lnTo>
                <a:lnTo>
                  <a:pt x="914581" y="645340"/>
                </a:lnTo>
                <a:close/>
              </a:path>
              <a:path w="5198744" h="2476500">
                <a:moveTo>
                  <a:pt x="1219155" y="648705"/>
                </a:moveTo>
                <a:lnTo>
                  <a:pt x="1204323" y="648705"/>
                </a:lnTo>
                <a:lnTo>
                  <a:pt x="1198304" y="642683"/>
                </a:lnTo>
                <a:lnTo>
                  <a:pt x="1198304" y="627841"/>
                </a:lnTo>
                <a:lnTo>
                  <a:pt x="1204323" y="621815"/>
                </a:lnTo>
                <a:lnTo>
                  <a:pt x="1219155" y="621815"/>
                </a:lnTo>
                <a:lnTo>
                  <a:pt x="1225177" y="627841"/>
                </a:lnTo>
                <a:lnTo>
                  <a:pt x="1225177" y="642683"/>
                </a:lnTo>
                <a:lnTo>
                  <a:pt x="1219155" y="648705"/>
                </a:lnTo>
                <a:close/>
              </a:path>
              <a:path w="5198744" h="2476500">
                <a:moveTo>
                  <a:pt x="1523732" y="652074"/>
                </a:moveTo>
                <a:lnTo>
                  <a:pt x="1505196" y="652074"/>
                </a:lnTo>
                <a:lnTo>
                  <a:pt x="1497679" y="644550"/>
                </a:lnTo>
                <a:lnTo>
                  <a:pt x="1497679" y="626004"/>
                </a:lnTo>
                <a:lnTo>
                  <a:pt x="1505196" y="618484"/>
                </a:lnTo>
                <a:lnTo>
                  <a:pt x="1523732" y="618484"/>
                </a:lnTo>
                <a:lnTo>
                  <a:pt x="1531249" y="626004"/>
                </a:lnTo>
                <a:lnTo>
                  <a:pt x="1531249" y="644550"/>
                </a:lnTo>
                <a:lnTo>
                  <a:pt x="1523732" y="652074"/>
                </a:lnTo>
                <a:close/>
              </a:path>
              <a:path w="5198744" h="2476500">
                <a:moveTo>
                  <a:pt x="1817190" y="655436"/>
                </a:moveTo>
                <a:lnTo>
                  <a:pt x="1809345" y="653853"/>
                </a:lnTo>
                <a:lnTo>
                  <a:pt x="1802940" y="649534"/>
                </a:lnTo>
                <a:lnTo>
                  <a:pt x="1798623" y="643127"/>
                </a:lnTo>
                <a:lnTo>
                  <a:pt x="1797041" y="635277"/>
                </a:lnTo>
                <a:lnTo>
                  <a:pt x="1798623" y="627428"/>
                </a:lnTo>
                <a:lnTo>
                  <a:pt x="1802940" y="621020"/>
                </a:lnTo>
                <a:lnTo>
                  <a:pt x="1809345" y="616702"/>
                </a:lnTo>
                <a:lnTo>
                  <a:pt x="1817190" y="615118"/>
                </a:lnTo>
                <a:lnTo>
                  <a:pt x="1825035" y="616702"/>
                </a:lnTo>
                <a:lnTo>
                  <a:pt x="1831439" y="621020"/>
                </a:lnTo>
                <a:lnTo>
                  <a:pt x="1835756" y="627428"/>
                </a:lnTo>
                <a:lnTo>
                  <a:pt x="1837339" y="635277"/>
                </a:lnTo>
                <a:lnTo>
                  <a:pt x="1835756" y="643127"/>
                </a:lnTo>
                <a:lnTo>
                  <a:pt x="1831439" y="649534"/>
                </a:lnTo>
                <a:lnTo>
                  <a:pt x="1825035" y="653853"/>
                </a:lnTo>
                <a:lnTo>
                  <a:pt x="1817190" y="655436"/>
                </a:lnTo>
                <a:close/>
              </a:path>
              <a:path w="5198744" h="2476500">
                <a:moveTo>
                  <a:pt x="2119913" y="658805"/>
                </a:moveTo>
                <a:lnTo>
                  <a:pt x="2110763" y="656956"/>
                </a:lnTo>
                <a:lnTo>
                  <a:pt x="2103290" y="651914"/>
                </a:lnTo>
                <a:lnTo>
                  <a:pt x="2098250" y="644435"/>
                </a:lnTo>
                <a:lnTo>
                  <a:pt x="2096403" y="635277"/>
                </a:lnTo>
                <a:lnTo>
                  <a:pt x="2098250" y="626122"/>
                </a:lnTo>
                <a:lnTo>
                  <a:pt x="2103290" y="618644"/>
                </a:lnTo>
                <a:lnTo>
                  <a:pt x="2110763" y="613602"/>
                </a:lnTo>
                <a:lnTo>
                  <a:pt x="2119913" y="611753"/>
                </a:lnTo>
                <a:lnTo>
                  <a:pt x="2129064" y="613602"/>
                </a:lnTo>
                <a:lnTo>
                  <a:pt x="2136537" y="618644"/>
                </a:lnTo>
                <a:lnTo>
                  <a:pt x="2141577" y="626122"/>
                </a:lnTo>
                <a:lnTo>
                  <a:pt x="2143425" y="635277"/>
                </a:lnTo>
                <a:lnTo>
                  <a:pt x="2141577" y="644435"/>
                </a:lnTo>
                <a:lnTo>
                  <a:pt x="2136537" y="651914"/>
                </a:lnTo>
                <a:lnTo>
                  <a:pt x="2129064" y="656956"/>
                </a:lnTo>
                <a:lnTo>
                  <a:pt x="2119913" y="658805"/>
                </a:lnTo>
                <a:close/>
              </a:path>
              <a:path w="5198744" h="2476500">
                <a:moveTo>
                  <a:pt x="2422641" y="661327"/>
                </a:moveTo>
                <a:lnTo>
                  <a:pt x="2412516" y="659280"/>
                </a:lnTo>
                <a:lnTo>
                  <a:pt x="2404245" y="653700"/>
                </a:lnTo>
                <a:lnTo>
                  <a:pt x="2398667" y="645425"/>
                </a:lnTo>
                <a:lnTo>
                  <a:pt x="2396622" y="635294"/>
                </a:lnTo>
                <a:lnTo>
                  <a:pt x="2398667" y="625164"/>
                </a:lnTo>
                <a:lnTo>
                  <a:pt x="2404245" y="616889"/>
                </a:lnTo>
                <a:lnTo>
                  <a:pt x="2412516" y="611308"/>
                </a:lnTo>
                <a:lnTo>
                  <a:pt x="2422641" y="609262"/>
                </a:lnTo>
                <a:lnTo>
                  <a:pt x="2432764" y="611308"/>
                </a:lnTo>
                <a:lnTo>
                  <a:pt x="2441033" y="616889"/>
                </a:lnTo>
                <a:lnTo>
                  <a:pt x="2446611" y="625164"/>
                </a:lnTo>
                <a:lnTo>
                  <a:pt x="2448656" y="635294"/>
                </a:lnTo>
                <a:lnTo>
                  <a:pt x="2446613" y="645425"/>
                </a:lnTo>
                <a:lnTo>
                  <a:pt x="2441040" y="653700"/>
                </a:lnTo>
                <a:lnTo>
                  <a:pt x="2432771" y="659280"/>
                </a:lnTo>
                <a:lnTo>
                  <a:pt x="2422641" y="661327"/>
                </a:lnTo>
                <a:close/>
              </a:path>
              <a:path w="5198744" h="2476500">
                <a:moveTo>
                  <a:pt x="2725365" y="664692"/>
                </a:moveTo>
                <a:lnTo>
                  <a:pt x="2713927" y="662383"/>
                </a:lnTo>
                <a:lnTo>
                  <a:pt x="2704588" y="656083"/>
                </a:lnTo>
                <a:lnTo>
                  <a:pt x="2698292" y="646739"/>
                </a:lnTo>
                <a:lnTo>
                  <a:pt x="2695983" y="635294"/>
                </a:lnTo>
                <a:lnTo>
                  <a:pt x="2698292" y="623849"/>
                </a:lnTo>
                <a:lnTo>
                  <a:pt x="2704588" y="614505"/>
                </a:lnTo>
                <a:lnTo>
                  <a:pt x="2713927" y="608206"/>
                </a:lnTo>
                <a:lnTo>
                  <a:pt x="2725365" y="605896"/>
                </a:lnTo>
                <a:lnTo>
                  <a:pt x="2736802" y="608206"/>
                </a:lnTo>
                <a:lnTo>
                  <a:pt x="2746141" y="614505"/>
                </a:lnTo>
                <a:lnTo>
                  <a:pt x="2752437" y="623849"/>
                </a:lnTo>
                <a:lnTo>
                  <a:pt x="2754746" y="635294"/>
                </a:lnTo>
                <a:lnTo>
                  <a:pt x="2752437" y="646739"/>
                </a:lnTo>
                <a:lnTo>
                  <a:pt x="2746141" y="656083"/>
                </a:lnTo>
                <a:lnTo>
                  <a:pt x="2736802" y="662383"/>
                </a:lnTo>
                <a:lnTo>
                  <a:pt x="2725365" y="664692"/>
                </a:lnTo>
                <a:close/>
              </a:path>
              <a:path w="5198744" h="2476500">
                <a:moveTo>
                  <a:pt x="3028088" y="668058"/>
                </a:moveTo>
                <a:lnTo>
                  <a:pt x="3015345" y="665482"/>
                </a:lnTo>
                <a:lnTo>
                  <a:pt x="3004937" y="658460"/>
                </a:lnTo>
                <a:lnTo>
                  <a:pt x="2997919" y="648045"/>
                </a:lnTo>
                <a:lnTo>
                  <a:pt x="2995345" y="635294"/>
                </a:lnTo>
                <a:lnTo>
                  <a:pt x="2997919" y="622543"/>
                </a:lnTo>
                <a:lnTo>
                  <a:pt x="3004937" y="612129"/>
                </a:lnTo>
                <a:lnTo>
                  <a:pt x="3015345" y="605106"/>
                </a:lnTo>
                <a:lnTo>
                  <a:pt x="3028088" y="602531"/>
                </a:lnTo>
                <a:lnTo>
                  <a:pt x="3040832" y="605106"/>
                </a:lnTo>
                <a:lnTo>
                  <a:pt x="3051242" y="612129"/>
                </a:lnTo>
                <a:lnTo>
                  <a:pt x="3058261" y="622543"/>
                </a:lnTo>
                <a:lnTo>
                  <a:pt x="3060835" y="635294"/>
                </a:lnTo>
                <a:lnTo>
                  <a:pt x="3058261" y="648045"/>
                </a:lnTo>
                <a:lnTo>
                  <a:pt x="3051242" y="658460"/>
                </a:lnTo>
                <a:lnTo>
                  <a:pt x="3040832" y="665482"/>
                </a:lnTo>
                <a:lnTo>
                  <a:pt x="3028088" y="668058"/>
                </a:lnTo>
                <a:close/>
              </a:path>
              <a:path w="5198744" h="2476500">
                <a:moveTo>
                  <a:pt x="3330812" y="670583"/>
                </a:moveTo>
                <a:lnTo>
                  <a:pt x="3317096" y="667810"/>
                </a:lnTo>
                <a:lnTo>
                  <a:pt x="3305892" y="660248"/>
                </a:lnTo>
                <a:lnTo>
                  <a:pt x="3298335" y="649036"/>
                </a:lnTo>
                <a:lnTo>
                  <a:pt x="3295564" y="635311"/>
                </a:lnTo>
                <a:lnTo>
                  <a:pt x="3298335" y="621586"/>
                </a:lnTo>
                <a:lnTo>
                  <a:pt x="3305892" y="610374"/>
                </a:lnTo>
                <a:lnTo>
                  <a:pt x="3317096" y="602813"/>
                </a:lnTo>
                <a:lnTo>
                  <a:pt x="3330812" y="600039"/>
                </a:lnTo>
                <a:lnTo>
                  <a:pt x="3344530" y="602813"/>
                </a:lnTo>
                <a:lnTo>
                  <a:pt x="3355735" y="610374"/>
                </a:lnTo>
                <a:lnTo>
                  <a:pt x="3363292" y="621586"/>
                </a:lnTo>
                <a:lnTo>
                  <a:pt x="3366064" y="635311"/>
                </a:lnTo>
                <a:lnTo>
                  <a:pt x="3363294" y="649036"/>
                </a:lnTo>
                <a:lnTo>
                  <a:pt x="3355742" y="660248"/>
                </a:lnTo>
                <a:lnTo>
                  <a:pt x="3344537" y="667810"/>
                </a:lnTo>
                <a:lnTo>
                  <a:pt x="3330812" y="670583"/>
                </a:lnTo>
                <a:close/>
              </a:path>
              <a:path w="5198744" h="2476500">
                <a:moveTo>
                  <a:pt x="3633529" y="673108"/>
                </a:moveTo>
                <a:lnTo>
                  <a:pt x="3618826" y="670136"/>
                </a:lnTo>
                <a:lnTo>
                  <a:pt x="3606820" y="662035"/>
                </a:lnTo>
                <a:lnTo>
                  <a:pt x="3598725" y="650020"/>
                </a:lnTo>
                <a:lnTo>
                  <a:pt x="3595756" y="635311"/>
                </a:lnTo>
                <a:lnTo>
                  <a:pt x="3598725" y="620603"/>
                </a:lnTo>
                <a:lnTo>
                  <a:pt x="3606820" y="608588"/>
                </a:lnTo>
                <a:lnTo>
                  <a:pt x="3618826" y="600486"/>
                </a:lnTo>
                <a:lnTo>
                  <a:pt x="3633529" y="597514"/>
                </a:lnTo>
                <a:lnTo>
                  <a:pt x="3648232" y="600486"/>
                </a:lnTo>
                <a:lnTo>
                  <a:pt x="3660239" y="608588"/>
                </a:lnTo>
                <a:lnTo>
                  <a:pt x="3668334" y="620603"/>
                </a:lnTo>
                <a:lnTo>
                  <a:pt x="3671302" y="635311"/>
                </a:lnTo>
                <a:lnTo>
                  <a:pt x="3668334" y="650020"/>
                </a:lnTo>
                <a:lnTo>
                  <a:pt x="3660239" y="662035"/>
                </a:lnTo>
                <a:lnTo>
                  <a:pt x="3648232" y="670136"/>
                </a:lnTo>
                <a:lnTo>
                  <a:pt x="3633529" y="673108"/>
                </a:lnTo>
                <a:close/>
              </a:path>
              <a:path w="5198744" h="2476500">
                <a:moveTo>
                  <a:pt x="3936253" y="676473"/>
                </a:moveTo>
                <a:lnTo>
                  <a:pt x="3920245" y="673239"/>
                </a:lnTo>
                <a:lnTo>
                  <a:pt x="3907176" y="664418"/>
                </a:lnTo>
                <a:lnTo>
                  <a:pt x="3898368" y="651334"/>
                </a:lnTo>
                <a:lnTo>
                  <a:pt x="3895138" y="635311"/>
                </a:lnTo>
                <a:lnTo>
                  <a:pt x="3898368" y="619288"/>
                </a:lnTo>
                <a:lnTo>
                  <a:pt x="3907176" y="606204"/>
                </a:lnTo>
                <a:lnTo>
                  <a:pt x="3920245" y="597383"/>
                </a:lnTo>
                <a:lnTo>
                  <a:pt x="3936253" y="594149"/>
                </a:lnTo>
                <a:lnTo>
                  <a:pt x="3952266" y="597383"/>
                </a:lnTo>
                <a:lnTo>
                  <a:pt x="3965346" y="606204"/>
                </a:lnTo>
                <a:lnTo>
                  <a:pt x="3974167" y="619288"/>
                </a:lnTo>
                <a:lnTo>
                  <a:pt x="3977402" y="635311"/>
                </a:lnTo>
                <a:lnTo>
                  <a:pt x="3974167" y="651334"/>
                </a:lnTo>
                <a:lnTo>
                  <a:pt x="3965346" y="664418"/>
                </a:lnTo>
                <a:lnTo>
                  <a:pt x="3952266" y="673239"/>
                </a:lnTo>
                <a:lnTo>
                  <a:pt x="3936253" y="676473"/>
                </a:lnTo>
                <a:close/>
              </a:path>
              <a:path w="5198744" h="2476500">
                <a:moveTo>
                  <a:pt x="4238977" y="678998"/>
                </a:moveTo>
                <a:lnTo>
                  <a:pt x="4221989" y="675566"/>
                </a:lnTo>
                <a:lnTo>
                  <a:pt x="4208115" y="666206"/>
                </a:lnTo>
                <a:lnTo>
                  <a:pt x="4198761" y="652325"/>
                </a:lnTo>
                <a:lnTo>
                  <a:pt x="4195330" y="635328"/>
                </a:lnTo>
                <a:lnTo>
                  <a:pt x="4198761" y="618331"/>
                </a:lnTo>
                <a:lnTo>
                  <a:pt x="4208115" y="604451"/>
                </a:lnTo>
                <a:lnTo>
                  <a:pt x="4221989" y="595093"/>
                </a:lnTo>
                <a:lnTo>
                  <a:pt x="4238977" y="591661"/>
                </a:lnTo>
                <a:lnTo>
                  <a:pt x="4255965" y="595093"/>
                </a:lnTo>
                <a:lnTo>
                  <a:pt x="4269838" y="604451"/>
                </a:lnTo>
                <a:lnTo>
                  <a:pt x="4279193" y="618331"/>
                </a:lnTo>
                <a:lnTo>
                  <a:pt x="4282623" y="635328"/>
                </a:lnTo>
                <a:lnTo>
                  <a:pt x="4279193" y="652325"/>
                </a:lnTo>
                <a:lnTo>
                  <a:pt x="4269838" y="666206"/>
                </a:lnTo>
                <a:lnTo>
                  <a:pt x="4255965" y="675566"/>
                </a:lnTo>
                <a:lnTo>
                  <a:pt x="4238977" y="678998"/>
                </a:lnTo>
                <a:close/>
              </a:path>
              <a:path w="5198744" h="2476500">
                <a:moveTo>
                  <a:pt x="4541701" y="681523"/>
                </a:moveTo>
                <a:lnTo>
                  <a:pt x="4523739" y="677893"/>
                </a:lnTo>
                <a:lnTo>
                  <a:pt x="4509071" y="667993"/>
                </a:lnTo>
                <a:lnTo>
                  <a:pt x="4499182" y="653309"/>
                </a:lnTo>
                <a:lnTo>
                  <a:pt x="4495556" y="635328"/>
                </a:lnTo>
                <a:lnTo>
                  <a:pt x="4499182" y="617349"/>
                </a:lnTo>
                <a:lnTo>
                  <a:pt x="4509071" y="602666"/>
                </a:lnTo>
                <a:lnTo>
                  <a:pt x="4523739" y="592766"/>
                </a:lnTo>
                <a:lnTo>
                  <a:pt x="4541701" y="589136"/>
                </a:lnTo>
                <a:lnTo>
                  <a:pt x="4559682" y="592766"/>
                </a:lnTo>
                <a:lnTo>
                  <a:pt x="4574360" y="602666"/>
                </a:lnTo>
                <a:lnTo>
                  <a:pt x="4584252" y="617349"/>
                </a:lnTo>
                <a:lnTo>
                  <a:pt x="4587879" y="635328"/>
                </a:lnTo>
                <a:lnTo>
                  <a:pt x="4584252" y="653309"/>
                </a:lnTo>
                <a:lnTo>
                  <a:pt x="4574360" y="667993"/>
                </a:lnTo>
                <a:lnTo>
                  <a:pt x="4559682" y="677893"/>
                </a:lnTo>
                <a:lnTo>
                  <a:pt x="4541701" y="681523"/>
                </a:lnTo>
                <a:close/>
              </a:path>
              <a:path w="5198744" h="2476500">
                <a:moveTo>
                  <a:pt x="4844424" y="684045"/>
                </a:moveTo>
                <a:lnTo>
                  <a:pt x="4825483" y="680217"/>
                </a:lnTo>
                <a:lnTo>
                  <a:pt x="4810010" y="669778"/>
                </a:lnTo>
                <a:lnTo>
                  <a:pt x="4799575" y="654293"/>
                </a:lnTo>
                <a:lnTo>
                  <a:pt x="4795748" y="635328"/>
                </a:lnTo>
                <a:lnTo>
                  <a:pt x="4799575" y="616365"/>
                </a:lnTo>
                <a:lnTo>
                  <a:pt x="4810010" y="600879"/>
                </a:lnTo>
                <a:lnTo>
                  <a:pt x="4825483" y="590439"/>
                </a:lnTo>
                <a:lnTo>
                  <a:pt x="4844424" y="586611"/>
                </a:lnTo>
                <a:lnTo>
                  <a:pt x="4863385" y="590439"/>
                </a:lnTo>
                <a:lnTo>
                  <a:pt x="4878868" y="600879"/>
                </a:lnTo>
                <a:lnTo>
                  <a:pt x="4889307" y="616365"/>
                </a:lnTo>
                <a:lnTo>
                  <a:pt x="4893135" y="635328"/>
                </a:lnTo>
                <a:lnTo>
                  <a:pt x="4889307" y="654293"/>
                </a:lnTo>
                <a:lnTo>
                  <a:pt x="4878868" y="669778"/>
                </a:lnTo>
                <a:lnTo>
                  <a:pt x="4863385" y="680217"/>
                </a:lnTo>
                <a:lnTo>
                  <a:pt x="4844424" y="684045"/>
                </a:lnTo>
                <a:close/>
              </a:path>
              <a:path w="5198744" h="2476500">
                <a:moveTo>
                  <a:pt x="5147149" y="686569"/>
                </a:moveTo>
                <a:lnTo>
                  <a:pt x="5127213" y="682543"/>
                </a:lnTo>
                <a:lnTo>
                  <a:pt x="5110937" y="671563"/>
                </a:lnTo>
                <a:lnTo>
                  <a:pt x="5099964" y="655275"/>
                </a:lnTo>
                <a:lnTo>
                  <a:pt x="5095940" y="635328"/>
                </a:lnTo>
                <a:lnTo>
                  <a:pt x="5099964" y="615380"/>
                </a:lnTo>
                <a:lnTo>
                  <a:pt x="5110937" y="599093"/>
                </a:lnTo>
                <a:lnTo>
                  <a:pt x="5127213" y="588112"/>
                </a:lnTo>
                <a:lnTo>
                  <a:pt x="5147149" y="584086"/>
                </a:lnTo>
                <a:lnTo>
                  <a:pt x="5167089" y="588112"/>
                </a:lnTo>
                <a:lnTo>
                  <a:pt x="5183377" y="599093"/>
                </a:lnTo>
                <a:lnTo>
                  <a:pt x="5194361" y="615380"/>
                </a:lnTo>
                <a:lnTo>
                  <a:pt x="5198390" y="635328"/>
                </a:lnTo>
                <a:lnTo>
                  <a:pt x="5194361" y="655275"/>
                </a:lnTo>
                <a:lnTo>
                  <a:pt x="5183377" y="671563"/>
                </a:lnTo>
                <a:lnTo>
                  <a:pt x="5167089" y="682543"/>
                </a:lnTo>
                <a:lnTo>
                  <a:pt x="5147149" y="686569"/>
                </a:lnTo>
                <a:close/>
              </a:path>
              <a:path w="5198744" h="2476500">
                <a:moveTo>
                  <a:pt x="1311" y="939112"/>
                </a:moveTo>
                <a:lnTo>
                  <a:pt x="370" y="939112"/>
                </a:lnTo>
                <a:lnTo>
                  <a:pt x="0" y="938740"/>
                </a:lnTo>
                <a:lnTo>
                  <a:pt x="0" y="937798"/>
                </a:lnTo>
                <a:lnTo>
                  <a:pt x="370" y="937427"/>
                </a:lnTo>
                <a:lnTo>
                  <a:pt x="1311" y="937427"/>
                </a:lnTo>
                <a:lnTo>
                  <a:pt x="1681" y="937798"/>
                </a:lnTo>
                <a:lnTo>
                  <a:pt x="1681" y="938740"/>
                </a:lnTo>
                <a:lnTo>
                  <a:pt x="1311" y="939112"/>
                </a:lnTo>
                <a:close/>
              </a:path>
              <a:path w="5198744" h="2476500">
                <a:moveTo>
                  <a:pt x="305415" y="941633"/>
                </a:moveTo>
                <a:lnTo>
                  <a:pt x="301698" y="941633"/>
                </a:lnTo>
                <a:lnTo>
                  <a:pt x="300201" y="940138"/>
                </a:lnTo>
                <a:lnTo>
                  <a:pt x="300201" y="936401"/>
                </a:lnTo>
                <a:lnTo>
                  <a:pt x="301698" y="934902"/>
                </a:lnTo>
                <a:lnTo>
                  <a:pt x="305432" y="934902"/>
                </a:lnTo>
                <a:lnTo>
                  <a:pt x="306929" y="936401"/>
                </a:lnTo>
                <a:lnTo>
                  <a:pt x="306929" y="940138"/>
                </a:lnTo>
                <a:lnTo>
                  <a:pt x="305415" y="941633"/>
                </a:lnTo>
                <a:close/>
              </a:path>
              <a:path w="5198744" h="2476500">
                <a:moveTo>
                  <a:pt x="610008" y="944999"/>
                </a:moveTo>
                <a:lnTo>
                  <a:pt x="602591" y="944999"/>
                </a:lnTo>
                <a:lnTo>
                  <a:pt x="599580" y="941988"/>
                </a:lnTo>
                <a:lnTo>
                  <a:pt x="599580" y="934585"/>
                </a:lnTo>
                <a:lnTo>
                  <a:pt x="602591" y="931570"/>
                </a:lnTo>
                <a:lnTo>
                  <a:pt x="609991" y="931570"/>
                </a:lnTo>
                <a:lnTo>
                  <a:pt x="613002" y="934585"/>
                </a:lnTo>
                <a:lnTo>
                  <a:pt x="613002" y="941988"/>
                </a:lnTo>
                <a:lnTo>
                  <a:pt x="610008" y="944999"/>
                </a:lnTo>
                <a:close/>
              </a:path>
              <a:path w="5198744" h="2476500">
                <a:moveTo>
                  <a:pt x="914581" y="948364"/>
                </a:moveTo>
                <a:lnTo>
                  <a:pt x="903448" y="948364"/>
                </a:lnTo>
                <a:lnTo>
                  <a:pt x="898942" y="943854"/>
                </a:lnTo>
                <a:lnTo>
                  <a:pt x="898942" y="932715"/>
                </a:lnTo>
                <a:lnTo>
                  <a:pt x="903448" y="928205"/>
                </a:lnTo>
                <a:lnTo>
                  <a:pt x="914581" y="928205"/>
                </a:lnTo>
                <a:lnTo>
                  <a:pt x="919088" y="932715"/>
                </a:lnTo>
                <a:lnTo>
                  <a:pt x="919088" y="943854"/>
                </a:lnTo>
                <a:lnTo>
                  <a:pt x="914581" y="948364"/>
                </a:lnTo>
                <a:close/>
              </a:path>
              <a:path w="5198744" h="2476500">
                <a:moveTo>
                  <a:pt x="1219155" y="951733"/>
                </a:moveTo>
                <a:lnTo>
                  <a:pt x="1204323" y="951733"/>
                </a:lnTo>
                <a:lnTo>
                  <a:pt x="1198304" y="945708"/>
                </a:lnTo>
                <a:lnTo>
                  <a:pt x="1198304" y="930865"/>
                </a:lnTo>
                <a:lnTo>
                  <a:pt x="1204323" y="924840"/>
                </a:lnTo>
                <a:lnTo>
                  <a:pt x="1219155" y="924840"/>
                </a:lnTo>
                <a:lnTo>
                  <a:pt x="1225177" y="930865"/>
                </a:lnTo>
                <a:lnTo>
                  <a:pt x="1225177" y="945708"/>
                </a:lnTo>
                <a:lnTo>
                  <a:pt x="1219155" y="951733"/>
                </a:lnTo>
                <a:close/>
              </a:path>
              <a:path w="5198744" h="2476500">
                <a:moveTo>
                  <a:pt x="1523732" y="955095"/>
                </a:moveTo>
                <a:lnTo>
                  <a:pt x="1505196" y="955095"/>
                </a:lnTo>
                <a:lnTo>
                  <a:pt x="1497679" y="947574"/>
                </a:lnTo>
                <a:lnTo>
                  <a:pt x="1497679" y="929029"/>
                </a:lnTo>
                <a:lnTo>
                  <a:pt x="1505196" y="921508"/>
                </a:lnTo>
                <a:lnTo>
                  <a:pt x="1523732" y="921508"/>
                </a:lnTo>
                <a:lnTo>
                  <a:pt x="1531249" y="929029"/>
                </a:lnTo>
                <a:lnTo>
                  <a:pt x="1531249" y="947574"/>
                </a:lnTo>
                <a:lnTo>
                  <a:pt x="1523732" y="955095"/>
                </a:lnTo>
                <a:close/>
              </a:path>
              <a:path w="5198744" h="2476500">
                <a:moveTo>
                  <a:pt x="1817190" y="958464"/>
                </a:moveTo>
                <a:lnTo>
                  <a:pt x="1809345" y="956880"/>
                </a:lnTo>
                <a:lnTo>
                  <a:pt x="1802940" y="952560"/>
                </a:lnTo>
                <a:lnTo>
                  <a:pt x="1798623" y="946151"/>
                </a:lnTo>
                <a:lnTo>
                  <a:pt x="1797041" y="938301"/>
                </a:lnTo>
                <a:lnTo>
                  <a:pt x="1798623" y="930452"/>
                </a:lnTo>
                <a:lnTo>
                  <a:pt x="1802940" y="924045"/>
                </a:lnTo>
                <a:lnTo>
                  <a:pt x="1809345" y="919726"/>
                </a:lnTo>
                <a:lnTo>
                  <a:pt x="1817190" y="918142"/>
                </a:lnTo>
                <a:lnTo>
                  <a:pt x="1825035" y="919726"/>
                </a:lnTo>
                <a:lnTo>
                  <a:pt x="1831439" y="924045"/>
                </a:lnTo>
                <a:lnTo>
                  <a:pt x="1835756" y="930452"/>
                </a:lnTo>
                <a:lnTo>
                  <a:pt x="1837339" y="938301"/>
                </a:lnTo>
                <a:lnTo>
                  <a:pt x="1835756" y="946151"/>
                </a:lnTo>
                <a:lnTo>
                  <a:pt x="1831439" y="952560"/>
                </a:lnTo>
                <a:lnTo>
                  <a:pt x="1825035" y="956880"/>
                </a:lnTo>
                <a:lnTo>
                  <a:pt x="1817190" y="958464"/>
                </a:lnTo>
                <a:close/>
              </a:path>
              <a:path w="5198744" h="2476500">
                <a:moveTo>
                  <a:pt x="2119913" y="961829"/>
                </a:moveTo>
                <a:lnTo>
                  <a:pt x="2110763" y="959980"/>
                </a:lnTo>
                <a:lnTo>
                  <a:pt x="2103290" y="954938"/>
                </a:lnTo>
                <a:lnTo>
                  <a:pt x="2098250" y="947459"/>
                </a:lnTo>
                <a:lnTo>
                  <a:pt x="2096403" y="938301"/>
                </a:lnTo>
                <a:lnTo>
                  <a:pt x="2098250" y="929146"/>
                </a:lnTo>
                <a:lnTo>
                  <a:pt x="2103290" y="921668"/>
                </a:lnTo>
                <a:lnTo>
                  <a:pt x="2110763" y="916626"/>
                </a:lnTo>
                <a:lnTo>
                  <a:pt x="2119913" y="914777"/>
                </a:lnTo>
                <a:lnTo>
                  <a:pt x="2129064" y="916626"/>
                </a:lnTo>
                <a:lnTo>
                  <a:pt x="2136537" y="921668"/>
                </a:lnTo>
                <a:lnTo>
                  <a:pt x="2141577" y="929146"/>
                </a:lnTo>
                <a:lnTo>
                  <a:pt x="2143425" y="938301"/>
                </a:lnTo>
                <a:lnTo>
                  <a:pt x="2141577" y="947459"/>
                </a:lnTo>
                <a:lnTo>
                  <a:pt x="2136537" y="954938"/>
                </a:lnTo>
                <a:lnTo>
                  <a:pt x="2129064" y="959980"/>
                </a:lnTo>
                <a:lnTo>
                  <a:pt x="2119913" y="961829"/>
                </a:lnTo>
                <a:close/>
              </a:path>
              <a:path w="5198744" h="2476500">
                <a:moveTo>
                  <a:pt x="2422641" y="964351"/>
                </a:moveTo>
                <a:lnTo>
                  <a:pt x="2412516" y="962305"/>
                </a:lnTo>
                <a:lnTo>
                  <a:pt x="2404245" y="956725"/>
                </a:lnTo>
                <a:lnTo>
                  <a:pt x="2398667" y="948450"/>
                </a:lnTo>
                <a:lnTo>
                  <a:pt x="2396622" y="938318"/>
                </a:lnTo>
                <a:lnTo>
                  <a:pt x="2398667" y="928188"/>
                </a:lnTo>
                <a:lnTo>
                  <a:pt x="2404245" y="919913"/>
                </a:lnTo>
                <a:lnTo>
                  <a:pt x="2412516" y="914333"/>
                </a:lnTo>
                <a:lnTo>
                  <a:pt x="2422641" y="912286"/>
                </a:lnTo>
                <a:lnTo>
                  <a:pt x="2432764" y="914333"/>
                </a:lnTo>
                <a:lnTo>
                  <a:pt x="2441033" y="919913"/>
                </a:lnTo>
                <a:lnTo>
                  <a:pt x="2446611" y="928188"/>
                </a:lnTo>
                <a:lnTo>
                  <a:pt x="2448656" y="938318"/>
                </a:lnTo>
                <a:lnTo>
                  <a:pt x="2446613" y="948450"/>
                </a:lnTo>
                <a:lnTo>
                  <a:pt x="2441040" y="956725"/>
                </a:lnTo>
                <a:lnTo>
                  <a:pt x="2432771" y="962305"/>
                </a:lnTo>
                <a:lnTo>
                  <a:pt x="2422641" y="964351"/>
                </a:lnTo>
                <a:close/>
              </a:path>
              <a:path w="5198744" h="2476500">
                <a:moveTo>
                  <a:pt x="2725365" y="967716"/>
                </a:moveTo>
                <a:lnTo>
                  <a:pt x="2713927" y="965407"/>
                </a:lnTo>
                <a:lnTo>
                  <a:pt x="2704588" y="959107"/>
                </a:lnTo>
                <a:lnTo>
                  <a:pt x="2698292" y="949763"/>
                </a:lnTo>
                <a:lnTo>
                  <a:pt x="2695983" y="938318"/>
                </a:lnTo>
                <a:lnTo>
                  <a:pt x="2698292" y="926874"/>
                </a:lnTo>
                <a:lnTo>
                  <a:pt x="2704588" y="917529"/>
                </a:lnTo>
                <a:lnTo>
                  <a:pt x="2713927" y="911230"/>
                </a:lnTo>
                <a:lnTo>
                  <a:pt x="2725365" y="908920"/>
                </a:lnTo>
                <a:lnTo>
                  <a:pt x="2736802" y="911230"/>
                </a:lnTo>
                <a:lnTo>
                  <a:pt x="2746141" y="917529"/>
                </a:lnTo>
                <a:lnTo>
                  <a:pt x="2752437" y="926874"/>
                </a:lnTo>
                <a:lnTo>
                  <a:pt x="2754746" y="938318"/>
                </a:lnTo>
                <a:lnTo>
                  <a:pt x="2752437" y="949763"/>
                </a:lnTo>
                <a:lnTo>
                  <a:pt x="2746141" y="959107"/>
                </a:lnTo>
                <a:lnTo>
                  <a:pt x="2736802" y="965407"/>
                </a:lnTo>
                <a:lnTo>
                  <a:pt x="2725365" y="967716"/>
                </a:lnTo>
                <a:close/>
              </a:path>
              <a:path w="5198744" h="2476500">
                <a:moveTo>
                  <a:pt x="3028088" y="971082"/>
                </a:moveTo>
                <a:lnTo>
                  <a:pt x="3015345" y="968507"/>
                </a:lnTo>
                <a:lnTo>
                  <a:pt x="3004937" y="961484"/>
                </a:lnTo>
                <a:lnTo>
                  <a:pt x="2997919" y="951069"/>
                </a:lnTo>
                <a:lnTo>
                  <a:pt x="2995345" y="938318"/>
                </a:lnTo>
                <a:lnTo>
                  <a:pt x="2997919" y="925567"/>
                </a:lnTo>
                <a:lnTo>
                  <a:pt x="3004937" y="915153"/>
                </a:lnTo>
                <a:lnTo>
                  <a:pt x="3015345" y="908130"/>
                </a:lnTo>
                <a:lnTo>
                  <a:pt x="3028088" y="905555"/>
                </a:lnTo>
                <a:lnTo>
                  <a:pt x="3040832" y="908130"/>
                </a:lnTo>
                <a:lnTo>
                  <a:pt x="3051242" y="915153"/>
                </a:lnTo>
                <a:lnTo>
                  <a:pt x="3058261" y="925567"/>
                </a:lnTo>
                <a:lnTo>
                  <a:pt x="3060835" y="938318"/>
                </a:lnTo>
                <a:lnTo>
                  <a:pt x="3058261" y="951069"/>
                </a:lnTo>
                <a:lnTo>
                  <a:pt x="3051242" y="961484"/>
                </a:lnTo>
                <a:lnTo>
                  <a:pt x="3040832" y="968507"/>
                </a:lnTo>
                <a:lnTo>
                  <a:pt x="3028088" y="971082"/>
                </a:lnTo>
                <a:close/>
              </a:path>
              <a:path w="5198744" h="2476500">
                <a:moveTo>
                  <a:pt x="3330812" y="973607"/>
                </a:moveTo>
                <a:lnTo>
                  <a:pt x="3317096" y="970834"/>
                </a:lnTo>
                <a:lnTo>
                  <a:pt x="3305892" y="963272"/>
                </a:lnTo>
                <a:lnTo>
                  <a:pt x="3298335" y="952061"/>
                </a:lnTo>
                <a:lnTo>
                  <a:pt x="3295564" y="938335"/>
                </a:lnTo>
                <a:lnTo>
                  <a:pt x="3298335" y="924610"/>
                </a:lnTo>
                <a:lnTo>
                  <a:pt x="3305892" y="913398"/>
                </a:lnTo>
                <a:lnTo>
                  <a:pt x="3317096" y="905837"/>
                </a:lnTo>
                <a:lnTo>
                  <a:pt x="3330812" y="903064"/>
                </a:lnTo>
                <a:lnTo>
                  <a:pt x="3344530" y="905837"/>
                </a:lnTo>
                <a:lnTo>
                  <a:pt x="3355735" y="913398"/>
                </a:lnTo>
                <a:lnTo>
                  <a:pt x="3363292" y="924610"/>
                </a:lnTo>
                <a:lnTo>
                  <a:pt x="3366064" y="938335"/>
                </a:lnTo>
                <a:lnTo>
                  <a:pt x="3363294" y="952061"/>
                </a:lnTo>
                <a:lnTo>
                  <a:pt x="3355742" y="963272"/>
                </a:lnTo>
                <a:lnTo>
                  <a:pt x="3344537" y="970834"/>
                </a:lnTo>
                <a:lnTo>
                  <a:pt x="3330812" y="973607"/>
                </a:lnTo>
                <a:close/>
              </a:path>
              <a:path w="5198744" h="2476500">
                <a:moveTo>
                  <a:pt x="3633529" y="976132"/>
                </a:moveTo>
                <a:lnTo>
                  <a:pt x="3618826" y="973161"/>
                </a:lnTo>
                <a:lnTo>
                  <a:pt x="3606820" y="965059"/>
                </a:lnTo>
                <a:lnTo>
                  <a:pt x="3598725" y="953045"/>
                </a:lnTo>
                <a:lnTo>
                  <a:pt x="3595756" y="938335"/>
                </a:lnTo>
                <a:lnTo>
                  <a:pt x="3598725" y="923626"/>
                </a:lnTo>
                <a:lnTo>
                  <a:pt x="3606820" y="911611"/>
                </a:lnTo>
                <a:lnTo>
                  <a:pt x="3618826" y="903510"/>
                </a:lnTo>
                <a:lnTo>
                  <a:pt x="3633529" y="900539"/>
                </a:lnTo>
                <a:lnTo>
                  <a:pt x="3648232" y="903510"/>
                </a:lnTo>
                <a:lnTo>
                  <a:pt x="3660239" y="911611"/>
                </a:lnTo>
                <a:lnTo>
                  <a:pt x="3668334" y="923626"/>
                </a:lnTo>
                <a:lnTo>
                  <a:pt x="3671302" y="938335"/>
                </a:lnTo>
                <a:lnTo>
                  <a:pt x="3668334" y="953045"/>
                </a:lnTo>
                <a:lnTo>
                  <a:pt x="3660239" y="965059"/>
                </a:lnTo>
                <a:lnTo>
                  <a:pt x="3648232" y="973161"/>
                </a:lnTo>
                <a:lnTo>
                  <a:pt x="3633529" y="976132"/>
                </a:lnTo>
                <a:close/>
              </a:path>
              <a:path w="5198744" h="2476500">
                <a:moveTo>
                  <a:pt x="3936253" y="979497"/>
                </a:moveTo>
                <a:lnTo>
                  <a:pt x="3920245" y="976263"/>
                </a:lnTo>
                <a:lnTo>
                  <a:pt x="3907176" y="967442"/>
                </a:lnTo>
                <a:lnTo>
                  <a:pt x="3898368" y="954358"/>
                </a:lnTo>
                <a:lnTo>
                  <a:pt x="3895138" y="938335"/>
                </a:lnTo>
                <a:lnTo>
                  <a:pt x="3898368" y="922313"/>
                </a:lnTo>
                <a:lnTo>
                  <a:pt x="3907176" y="909229"/>
                </a:lnTo>
                <a:lnTo>
                  <a:pt x="3920245" y="900408"/>
                </a:lnTo>
                <a:lnTo>
                  <a:pt x="3936253" y="897173"/>
                </a:lnTo>
                <a:lnTo>
                  <a:pt x="3952266" y="900408"/>
                </a:lnTo>
                <a:lnTo>
                  <a:pt x="3965346" y="909229"/>
                </a:lnTo>
                <a:lnTo>
                  <a:pt x="3974167" y="922313"/>
                </a:lnTo>
                <a:lnTo>
                  <a:pt x="3977402" y="938335"/>
                </a:lnTo>
                <a:lnTo>
                  <a:pt x="3974167" y="954358"/>
                </a:lnTo>
                <a:lnTo>
                  <a:pt x="3965346" y="967442"/>
                </a:lnTo>
                <a:lnTo>
                  <a:pt x="3952266" y="976263"/>
                </a:lnTo>
                <a:lnTo>
                  <a:pt x="3936253" y="979497"/>
                </a:lnTo>
                <a:close/>
              </a:path>
              <a:path w="5198744" h="2476500">
                <a:moveTo>
                  <a:pt x="4238977" y="982022"/>
                </a:moveTo>
                <a:lnTo>
                  <a:pt x="4221989" y="978590"/>
                </a:lnTo>
                <a:lnTo>
                  <a:pt x="4208115" y="969230"/>
                </a:lnTo>
                <a:lnTo>
                  <a:pt x="4198761" y="955349"/>
                </a:lnTo>
                <a:lnTo>
                  <a:pt x="4195330" y="938352"/>
                </a:lnTo>
                <a:lnTo>
                  <a:pt x="4198761" y="921356"/>
                </a:lnTo>
                <a:lnTo>
                  <a:pt x="4208115" y="907476"/>
                </a:lnTo>
                <a:lnTo>
                  <a:pt x="4221989" y="898117"/>
                </a:lnTo>
                <a:lnTo>
                  <a:pt x="4238977" y="894685"/>
                </a:lnTo>
                <a:lnTo>
                  <a:pt x="4255965" y="898117"/>
                </a:lnTo>
                <a:lnTo>
                  <a:pt x="4269838" y="907476"/>
                </a:lnTo>
                <a:lnTo>
                  <a:pt x="4279193" y="921356"/>
                </a:lnTo>
                <a:lnTo>
                  <a:pt x="4282623" y="938352"/>
                </a:lnTo>
                <a:lnTo>
                  <a:pt x="4279193" y="955349"/>
                </a:lnTo>
                <a:lnTo>
                  <a:pt x="4269838" y="969230"/>
                </a:lnTo>
                <a:lnTo>
                  <a:pt x="4255965" y="978590"/>
                </a:lnTo>
                <a:lnTo>
                  <a:pt x="4238977" y="982022"/>
                </a:lnTo>
                <a:close/>
              </a:path>
              <a:path w="5198744" h="2476500">
                <a:moveTo>
                  <a:pt x="4541701" y="984547"/>
                </a:moveTo>
                <a:lnTo>
                  <a:pt x="4523739" y="980917"/>
                </a:lnTo>
                <a:lnTo>
                  <a:pt x="4509071" y="971017"/>
                </a:lnTo>
                <a:lnTo>
                  <a:pt x="4499182" y="956333"/>
                </a:lnTo>
                <a:lnTo>
                  <a:pt x="4495556" y="938352"/>
                </a:lnTo>
                <a:lnTo>
                  <a:pt x="4499182" y="920373"/>
                </a:lnTo>
                <a:lnTo>
                  <a:pt x="4509071" y="905690"/>
                </a:lnTo>
                <a:lnTo>
                  <a:pt x="4523739" y="895791"/>
                </a:lnTo>
                <a:lnTo>
                  <a:pt x="4541701" y="892160"/>
                </a:lnTo>
                <a:lnTo>
                  <a:pt x="4559682" y="895791"/>
                </a:lnTo>
                <a:lnTo>
                  <a:pt x="4574360" y="905690"/>
                </a:lnTo>
                <a:lnTo>
                  <a:pt x="4584252" y="920373"/>
                </a:lnTo>
                <a:lnTo>
                  <a:pt x="4587879" y="938352"/>
                </a:lnTo>
                <a:lnTo>
                  <a:pt x="4584252" y="956333"/>
                </a:lnTo>
                <a:lnTo>
                  <a:pt x="4574360" y="971017"/>
                </a:lnTo>
                <a:lnTo>
                  <a:pt x="4559682" y="980917"/>
                </a:lnTo>
                <a:lnTo>
                  <a:pt x="4541701" y="984547"/>
                </a:lnTo>
                <a:close/>
              </a:path>
              <a:path w="5198744" h="2476500">
                <a:moveTo>
                  <a:pt x="4844424" y="987069"/>
                </a:moveTo>
                <a:lnTo>
                  <a:pt x="4825483" y="983241"/>
                </a:lnTo>
                <a:lnTo>
                  <a:pt x="4810010" y="972802"/>
                </a:lnTo>
                <a:lnTo>
                  <a:pt x="4799575" y="957317"/>
                </a:lnTo>
                <a:lnTo>
                  <a:pt x="4795748" y="938352"/>
                </a:lnTo>
                <a:lnTo>
                  <a:pt x="4799575" y="919389"/>
                </a:lnTo>
                <a:lnTo>
                  <a:pt x="4810010" y="903904"/>
                </a:lnTo>
                <a:lnTo>
                  <a:pt x="4825483" y="893464"/>
                </a:lnTo>
                <a:lnTo>
                  <a:pt x="4844424" y="889636"/>
                </a:lnTo>
                <a:lnTo>
                  <a:pt x="4863385" y="893464"/>
                </a:lnTo>
                <a:lnTo>
                  <a:pt x="4878868" y="903904"/>
                </a:lnTo>
                <a:lnTo>
                  <a:pt x="4889307" y="919389"/>
                </a:lnTo>
                <a:lnTo>
                  <a:pt x="4893135" y="938352"/>
                </a:lnTo>
                <a:lnTo>
                  <a:pt x="4889307" y="957317"/>
                </a:lnTo>
                <a:lnTo>
                  <a:pt x="4878868" y="972802"/>
                </a:lnTo>
                <a:lnTo>
                  <a:pt x="4863385" y="983241"/>
                </a:lnTo>
                <a:lnTo>
                  <a:pt x="4844424" y="987069"/>
                </a:lnTo>
                <a:close/>
              </a:path>
              <a:path w="5198744" h="2476500">
                <a:moveTo>
                  <a:pt x="5147149" y="989594"/>
                </a:moveTo>
                <a:lnTo>
                  <a:pt x="5127213" y="985568"/>
                </a:lnTo>
                <a:lnTo>
                  <a:pt x="5110937" y="974587"/>
                </a:lnTo>
                <a:lnTo>
                  <a:pt x="5099964" y="958300"/>
                </a:lnTo>
                <a:lnTo>
                  <a:pt x="5095940" y="938352"/>
                </a:lnTo>
                <a:lnTo>
                  <a:pt x="5099964" y="918405"/>
                </a:lnTo>
                <a:lnTo>
                  <a:pt x="5110937" y="902117"/>
                </a:lnTo>
                <a:lnTo>
                  <a:pt x="5127213" y="891137"/>
                </a:lnTo>
                <a:lnTo>
                  <a:pt x="5147149" y="887110"/>
                </a:lnTo>
                <a:lnTo>
                  <a:pt x="5167089" y="891137"/>
                </a:lnTo>
                <a:lnTo>
                  <a:pt x="5183377" y="902117"/>
                </a:lnTo>
                <a:lnTo>
                  <a:pt x="5194361" y="918405"/>
                </a:lnTo>
                <a:lnTo>
                  <a:pt x="5198390" y="938352"/>
                </a:lnTo>
                <a:lnTo>
                  <a:pt x="5194361" y="958300"/>
                </a:lnTo>
                <a:lnTo>
                  <a:pt x="5183377" y="974587"/>
                </a:lnTo>
                <a:lnTo>
                  <a:pt x="5167089" y="985568"/>
                </a:lnTo>
                <a:lnTo>
                  <a:pt x="5147149" y="989594"/>
                </a:lnTo>
                <a:close/>
              </a:path>
              <a:path w="5198744" h="2476500">
                <a:moveTo>
                  <a:pt x="1311" y="1242136"/>
                </a:moveTo>
                <a:lnTo>
                  <a:pt x="370" y="1242136"/>
                </a:lnTo>
                <a:lnTo>
                  <a:pt x="0" y="1241765"/>
                </a:lnTo>
                <a:lnTo>
                  <a:pt x="0" y="1240823"/>
                </a:lnTo>
                <a:lnTo>
                  <a:pt x="370" y="1240451"/>
                </a:lnTo>
                <a:lnTo>
                  <a:pt x="1311" y="1240451"/>
                </a:lnTo>
                <a:lnTo>
                  <a:pt x="1681" y="1240823"/>
                </a:lnTo>
                <a:lnTo>
                  <a:pt x="1681" y="1241765"/>
                </a:lnTo>
                <a:lnTo>
                  <a:pt x="1311" y="1242136"/>
                </a:lnTo>
                <a:close/>
              </a:path>
              <a:path w="5198744" h="2476500">
                <a:moveTo>
                  <a:pt x="305415" y="1244657"/>
                </a:moveTo>
                <a:lnTo>
                  <a:pt x="301698" y="1244657"/>
                </a:lnTo>
                <a:lnTo>
                  <a:pt x="300201" y="1243162"/>
                </a:lnTo>
                <a:lnTo>
                  <a:pt x="300201" y="1239425"/>
                </a:lnTo>
                <a:lnTo>
                  <a:pt x="301698" y="1237927"/>
                </a:lnTo>
                <a:lnTo>
                  <a:pt x="305432" y="1237927"/>
                </a:lnTo>
                <a:lnTo>
                  <a:pt x="306929" y="1239425"/>
                </a:lnTo>
                <a:lnTo>
                  <a:pt x="306929" y="1243162"/>
                </a:lnTo>
                <a:lnTo>
                  <a:pt x="305415" y="1244657"/>
                </a:lnTo>
                <a:close/>
              </a:path>
              <a:path w="5198744" h="2476500">
                <a:moveTo>
                  <a:pt x="610008" y="1248023"/>
                </a:moveTo>
                <a:lnTo>
                  <a:pt x="602591" y="1248023"/>
                </a:lnTo>
                <a:lnTo>
                  <a:pt x="599580" y="1245012"/>
                </a:lnTo>
                <a:lnTo>
                  <a:pt x="599580" y="1237606"/>
                </a:lnTo>
                <a:lnTo>
                  <a:pt x="602591" y="1234595"/>
                </a:lnTo>
                <a:lnTo>
                  <a:pt x="609991" y="1234595"/>
                </a:lnTo>
                <a:lnTo>
                  <a:pt x="613002" y="1237606"/>
                </a:lnTo>
                <a:lnTo>
                  <a:pt x="613002" y="1245012"/>
                </a:lnTo>
                <a:lnTo>
                  <a:pt x="610008" y="1248023"/>
                </a:lnTo>
                <a:close/>
              </a:path>
              <a:path w="5198744" h="2476500">
                <a:moveTo>
                  <a:pt x="914581" y="1251388"/>
                </a:moveTo>
                <a:lnTo>
                  <a:pt x="903448" y="1251388"/>
                </a:lnTo>
                <a:lnTo>
                  <a:pt x="898942" y="1246879"/>
                </a:lnTo>
                <a:lnTo>
                  <a:pt x="898942" y="1235739"/>
                </a:lnTo>
                <a:lnTo>
                  <a:pt x="903448" y="1231229"/>
                </a:lnTo>
                <a:lnTo>
                  <a:pt x="914581" y="1231229"/>
                </a:lnTo>
                <a:lnTo>
                  <a:pt x="919088" y="1235739"/>
                </a:lnTo>
                <a:lnTo>
                  <a:pt x="919088" y="1246879"/>
                </a:lnTo>
                <a:lnTo>
                  <a:pt x="914581" y="1251388"/>
                </a:lnTo>
                <a:close/>
              </a:path>
              <a:path w="5198744" h="2476500">
                <a:moveTo>
                  <a:pt x="1219155" y="1254754"/>
                </a:moveTo>
                <a:lnTo>
                  <a:pt x="1204323" y="1254754"/>
                </a:lnTo>
                <a:lnTo>
                  <a:pt x="1198304" y="1248732"/>
                </a:lnTo>
                <a:lnTo>
                  <a:pt x="1198304" y="1233889"/>
                </a:lnTo>
                <a:lnTo>
                  <a:pt x="1204323" y="1227864"/>
                </a:lnTo>
                <a:lnTo>
                  <a:pt x="1219155" y="1227864"/>
                </a:lnTo>
                <a:lnTo>
                  <a:pt x="1225177" y="1233889"/>
                </a:lnTo>
                <a:lnTo>
                  <a:pt x="1225177" y="1248732"/>
                </a:lnTo>
                <a:lnTo>
                  <a:pt x="1219155" y="1254754"/>
                </a:lnTo>
                <a:close/>
              </a:path>
              <a:path w="5198744" h="2476500">
                <a:moveTo>
                  <a:pt x="1523732" y="1258123"/>
                </a:moveTo>
                <a:lnTo>
                  <a:pt x="1505196" y="1258123"/>
                </a:lnTo>
                <a:lnTo>
                  <a:pt x="1497679" y="1250598"/>
                </a:lnTo>
                <a:lnTo>
                  <a:pt x="1497679" y="1232053"/>
                </a:lnTo>
                <a:lnTo>
                  <a:pt x="1505196" y="1224532"/>
                </a:lnTo>
                <a:lnTo>
                  <a:pt x="1523732" y="1224532"/>
                </a:lnTo>
                <a:lnTo>
                  <a:pt x="1531249" y="1232053"/>
                </a:lnTo>
                <a:lnTo>
                  <a:pt x="1531249" y="1250598"/>
                </a:lnTo>
                <a:lnTo>
                  <a:pt x="1523732" y="1258123"/>
                </a:lnTo>
                <a:close/>
              </a:path>
              <a:path w="5198744" h="2476500">
                <a:moveTo>
                  <a:pt x="1817190" y="1261485"/>
                </a:moveTo>
                <a:lnTo>
                  <a:pt x="1809345" y="1259901"/>
                </a:lnTo>
                <a:lnTo>
                  <a:pt x="1802940" y="1255583"/>
                </a:lnTo>
                <a:lnTo>
                  <a:pt x="1798623" y="1249175"/>
                </a:lnTo>
                <a:lnTo>
                  <a:pt x="1797041" y="1241326"/>
                </a:lnTo>
                <a:lnTo>
                  <a:pt x="1798623" y="1233476"/>
                </a:lnTo>
                <a:lnTo>
                  <a:pt x="1802940" y="1227069"/>
                </a:lnTo>
                <a:lnTo>
                  <a:pt x="1809345" y="1222750"/>
                </a:lnTo>
                <a:lnTo>
                  <a:pt x="1817190" y="1221167"/>
                </a:lnTo>
                <a:lnTo>
                  <a:pt x="1825035" y="1222750"/>
                </a:lnTo>
                <a:lnTo>
                  <a:pt x="1831439" y="1227069"/>
                </a:lnTo>
                <a:lnTo>
                  <a:pt x="1835756" y="1233476"/>
                </a:lnTo>
                <a:lnTo>
                  <a:pt x="1837339" y="1241326"/>
                </a:lnTo>
                <a:lnTo>
                  <a:pt x="1835756" y="1249175"/>
                </a:lnTo>
                <a:lnTo>
                  <a:pt x="1831439" y="1255583"/>
                </a:lnTo>
                <a:lnTo>
                  <a:pt x="1825035" y="1259901"/>
                </a:lnTo>
                <a:lnTo>
                  <a:pt x="1817190" y="1261485"/>
                </a:lnTo>
                <a:close/>
              </a:path>
              <a:path w="5198744" h="2476500">
                <a:moveTo>
                  <a:pt x="2119913" y="1264854"/>
                </a:moveTo>
                <a:lnTo>
                  <a:pt x="2110763" y="1263005"/>
                </a:lnTo>
                <a:lnTo>
                  <a:pt x="2103290" y="1257962"/>
                </a:lnTo>
                <a:lnTo>
                  <a:pt x="2098250" y="1250483"/>
                </a:lnTo>
                <a:lnTo>
                  <a:pt x="2096403" y="1241326"/>
                </a:lnTo>
                <a:lnTo>
                  <a:pt x="2098250" y="1232170"/>
                </a:lnTo>
                <a:lnTo>
                  <a:pt x="2103290" y="1224692"/>
                </a:lnTo>
                <a:lnTo>
                  <a:pt x="2110763" y="1219650"/>
                </a:lnTo>
                <a:lnTo>
                  <a:pt x="2119913" y="1217801"/>
                </a:lnTo>
                <a:lnTo>
                  <a:pt x="2129064" y="1219650"/>
                </a:lnTo>
                <a:lnTo>
                  <a:pt x="2136537" y="1224692"/>
                </a:lnTo>
                <a:lnTo>
                  <a:pt x="2141577" y="1232170"/>
                </a:lnTo>
                <a:lnTo>
                  <a:pt x="2143425" y="1241326"/>
                </a:lnTo>
                <a:lnTo>
                  <a:pt x="2141577" y="1250483"/>
                </a:lnTo>
                <a:lnTo>
                  <a:pt x="2136537" y="1257962"/>
                </a:lnTo>
                <a:lnTo>
                  <a:pt x="2129064" y="1263005"/>
                </a:lnTo>
                <a:lnTo>
                  <a:pt x="2119913" y="1264854"/>
                </a:lnTo>
                <a:close/>
              </a:path>
              <a:path w="5198744" h="2476500">
                <a:moveTo>
                  <a:pt x="2422641" y="1267375"/>
                </a:moveTo>
                <a:lnTo>
                  <a:pt x="2412516" y="1265329"/>
                </a:lnTo>
                <a:lnTo>
                  <a:pt x="2404245" y="1259749"/>
                </a:lnTo>
                <a:lnTo>
                  <a:pt x="2398667" y="1251474"/>
                </a:lnTo>
                <a:lnTo>
                  <a:pt x="2396622" y="1241343"/>
                </a:lnTo>
                <a:lnTo>
                  <a:pt x="2398667" y="1231213"/>
                </a:lnTo>
                <a:lnTo>
                  <a:pt x="2404245" y="1222938"/>
                </a:lnTo>
                <a:lnTo>
                  <a:pt x="2412516" y="1217357"/>
                </a:lnTo>
                <a:lnTo>
                  <a:pt x="2422641" y="1215310"/>
                </a:lnTo>
                <a:lnTo>
                  <a:pt x="2432764" y="1217357"/>
                </a:lnTo>
                <a:lnTo>
                  <a:pt x="2441033" y="1222938"/>
                </a:lnTo>
                <a:lnTo>
                  <a:pt x="2446611" y="1231213"/>
                </a:lnTo>
                <a:lnTo>
                  <a:pt x="2448656" y="1241343"/>
                </a:lnTo>
                <a:lnTo>
                  <a:pt x="2446613" y="1251474"/>
                </a:lnTo>
                <a:lnTo>
                  <a:pt x="2441040" y="1259749"/>
                </a:lnTo>
                <a:lnTo>
                  <a:pt x="2432771" y="1265329"/>
                </a:lnTo>
                <a:lnTo>
                  <a:pt x="2422641" y="1267375"/>
                </a:lnTo>
                <a:close/>
              </a:path>
              <a:path w="5198744" h="2476500">
                <a:moveTo>
                  <a:pt x="2725365" y="1270741"/>
                </a:moveTo>
                <a:lnTo>
                  <a:pt x="2713927" y="1268431"/>
                </a:lnTo>
                <a:lnTo>
                  <a:pt x="2704588" y="1262132"/>
                </a:lnTo>
                <a:lnTo>
                  <a:pt x="2698292" y="1252787"/>
                </a:lnTo>
                <a:lnTo>
                  <a:pt x="2695983" y="1241343"/>
                </a:lnTo>
                <a:lnTo>
                  <a:pt x="2698292" y="1229898"/>
                </a:lnTo>
                <a:lnTo>
                  <a:pt x="2704588" y="1220554"/>
                </a:lnTo>
                <a:lnTo>
                  <a:pt x="2713927" y="1214254"/>
                </a:lnTo>
                <a:lnTo>
                  <a:pt x="2725365" y="1211945"/>
                </a:lnTo>
                <a:lnTo>
                  <a:pt x="2736802" y="1214254"/>
                </a:lnTo>
                <a:lnTo>
                  <a:pt x="2746141" y="1220554"/>
                </a:lnTo>
                <a:lnTo>
                  <a:pt x="2752437" y="1229898"/>
                </a:lnTo>
                <a:lnTo>
                  <a:pt x="2754746" y="1241343"/>
                </a:lnTo>
                <a:lnTo>
                  <a:pt x="2752437" y="1252787"/>
                </a:lnTo>
                <a:lnTo>
                  <a:pt x="2746141" y="1262132"/>
                </a:lnTo>
                <a:lnTo>
                  <a:pt x="2736802" y="1268431"/>
                </a:lnTo>
                <a:lnTo>
                  <a:pt x="2725365" y="1270741"/>
                </a:lnTo>
                <a:close/>
              </a:path>
              <a:path w="5198744" h="2476500">
                <a:moveTo>
                  <a:pt x="3028088" y="1274106"/>
                </a:moveTo>
                <a:lnTo>
                  <a:pt x="3015345" y="1271531"/>
                </a:lnTo>
                <a:lnTo>
                  <a:pt x="3004937" y="1264508"/>
                </a:lnTo>
                <a:lnTo>
                  <a:pt x="2997919" y="1254094"/>
                </a:lnTo>
                <a:lnTo>
                  <a:pt x="2995345" y="1241343"/>
                </a:lnTo>
                <a:lnTo>
                  <a:pt x="2997919" y="1228592"/>
                </a:lnTo>
                <a:lnTo>
                  <a:pt x="3004937" y="1218177"/>
                </a:lnTo>
                <a:lnTo>
                  <a:pt x="3015345" y="1211154"/>
                </a:lnTo>
                <a:lnTo>
                  <a:pt x="3028088" y="1208579"/>
                </a:lnTo>
                <a:lnTo>
                  <a:pt x="3040832" y="1211154"/>
                </a:lnTo>
                <a:lnTo>
                  <a:pt x="3051242" y="1218177"/>
                </a:lnTo>
                <a:lnTo>
                  <a:pt x="3058261" y="1228592"/>
                </a:lnTo>
                <a:lnTo>
                  <a:pt x="3060835" y="1241343"/>
                </a:lnTo>
                <a:lnTo>
                  <a:pt x="3058261" y="1254094"/>
                </a:lnTo>
                <a:lnTo>
                  <a:pt x="3051242" y="1264508"/>
                </a:lnTo>
                <a:lnTo>
                  <a:pt x="3040832" y="1271531"/>
                </a:lnTo>
                <a:lnTo>
                  <a:pt x="3028088" y="1274106"/>
                </a:lnTo>
                <a:close/>
              </a:path>
              <a:path w="5198744" h="2476500">
                <a:moveTo>
                  <a:pt x="3330812" y="1276631"/>
                </a:moveTo>
                <a:lnTo>
                  <a:pt x="3317096" y="1273858"/>
                </a:lnTo>
                <a:lnTo>
                  <a:pt x="3305892" y="1266297"/>
                </a:lnTo>
                <a:lnTo>
                  <a:pt x="3298335" y="1255085"/>
                </a:lnTo>
                <a:lnTo>
                  <a:pt x="3295564" y="1241359"/>
                </a:lnTo>
                <a:lnTo>
                  <a:pt x="3298335" y="1227634"/>
                </a:lnTo>
                <a:lnTo>
                  <a:pt x="3305892" y="1216422"/>
                </a:lnTo>
                <a:lnTo>
                  <a:pt x="3317096" y="1208861"/>
                </a:lnTo>
                <a:lnTo>
                  <a:pt x="3330812" y="1206088"/>
                </a:lnTo>
                <a:lnTo>
                  <a:pt x="3344530" y="1208861"/>
                </a:lnTo>
                <a:lnTo>
                  <a:pt x="3355735" y="1216422"/>
                </a:lnTo>
                <a:lnTo>
                  <a:pt x="3363292" y="1227634"/>
                </a:lnTo>
                <a:lnTo>
                  <a:pt x="3366064" y="1241359"/>
                </a:lnTo>
                <a:lnTo>
                  <a:pt x="3363294" y="1255085"/>
                </a:lnTo>
                <a:lnTo>
                  <a:pt x="3355742" y="1266297"/>
                </a:lnTo>
                <a:lnTo>
                  <a:pt x="3344537" y="1273858"/>
                </a:lnTo>
                <a:lnTo>
                  <a:pt x="3330812" y="1276631"/>
                </a:lnTo>
                <a:close/>
              </a:path>
              <a:path w="5198744" h="2476500">
                <a:moveTo>
                  <a:pt x="3633529" y="1279156"/>
                </a:moveTo>
                <a:lnTo>
                  <a:pt x="3618826" y="1276185"/>
                </a:lnTo>
                <a:lnTo>
                  <a:pt x="3606820" y="1268083"/>
                </a:lnTo>
                <a:lnTo>
                  <a:pt x="3598725" y="1256069"/>
                </a:lnTo>
                <a:lnTo>
                  <a:pt x="3595756" y="1241359"/>
                </a:lnTo>
                <a:lnTo>
                  <a:pt x="3598725" y="1226652"/>
                </a:lnTo>
                <a:lnTo>
                  <a:pt x="3606820" y="1214637"/>
                </a:lnTo>
                <a:lnTo>
                  <a:pt x="3618826" y="1206535"/>
                </a:lnTo>
                <a:lnTo>
                  <a:pt x="3633529" y="1203563"/>
                </a:lnTo>
                <a:lnTo>
                  <a:pt x="3648232" y="1206535"/>
                </a:lnTo>
                <a:lnTo>
                  <a:pt x="3660239" y="1214637"/>
                </a:lnTo>
                <a:lnTo>
                  <a:pt x="3668334" y="1226652"/>
                </a:lnTo>
                <a:lnTo>
                  <a:pt x="3671302" y="1241359"/>
                </a:lnTo>
                <a:lnTo>
                  <a:pt x="3668334" y="1256069"/>
                </a:lnTo>
                <a:lnTo>
                  <a:pt x="3660239" y="1268083"/>
                </a:lnTo>
                <a:lnTo>
                  <a:pt x="3648232" y="1276185"/>
                </a:lnTo>
                <a:lnTo>
                  <a:pt x="3633529" y="1279156"/>
                </a:lnTo>
                <a:close/>
              </a:path>
              <a:path w="5198744" h="2476500">
                <a:moveTo>
                  <a:pt x="3936253" y="1282522"/>
                </a:moveTo>
                <a:lnTo>
                  <a:pt x="3920245" y="1279287"/>
                </a:lnTo>
                <a:lnTo>
                  <a:pt x="3907176" y="1270466"/>
                </a:lnTo>
                <a:lnTo>
                  <a:pt x="3898368" y="1257382"/>
                </a:lnTo>
                <a:lnTo>
                  <a:pt x="3895138" y="1241359"/>
                </a:lnTo>
                <a:lnTo>
                  <a:pt x="3898368" y="1225337"/>
                </a:lnTo>
                <a:lnTo>
                  <a:pt x="3907176" y="1212253"/>
                </a:lnTo>
                <a:lnTo>
                  <a:pt x="3920245" y="1203432"/>
                </a:lnTo>
                <a:lnTo>
                  <a:pt x="3936253" y="1200197"/>
                </a:lnTo>
                <a:lnTo>
                  <a:pt x="3952266" y="1203432"/>
                </a:lnTo>
                <a:lnTo>
                  <a:pt x="3965346" y="1212253"/>
                </a:lnTo>
                <a:lnTo>
                  <a:pt x="3974167" y="1225337"/>
                </a:lnTo>
                <a:lnTo>
                  <a:pt x="3977402" y="1241359"/>
                </a:lnTo>
                <a:lnTo>
                  <a:pt x="3974167" y="1257382"/>
                </a:lnTo>
                <a:lnTo>
                  <a:pt x="3965346" y="1270466"/>
                </a:lnTo>
                <a:lnTo>
                  <a:pt x="3952266" y="1279287"/>
                </a:lnTo>
                <a:lnTo>
                  <a:pt x="3936253" y="1282522"/>
                </a:lnTo>
                <a:close/>
              </a:path>
              <a:path w="5198744" h="2476500">
                <a:moveTo>
                  <a:pt x="4238977" y="1285047"/>
                </a:moveTo>
                <a:lnTo>
                  <a:pt x="4221989" y="1281614"/>
                </a:lnTo>
                <a:lnTo>
                  <a:pt x="4208115" y="1272255"/>
                </a:lnTo>
                <a:lnTo>
                  <a:pt x="4198761" y="1258373"/>
                </a:lnTo>
                <a:lnTo>
                  <a:pt x="4195330" y="1241376"/>
                </a:lnTo>
                <a:lnTo>
                  <a:pt x="4198761" y="1224379"/>
                </a:lnTo>
                <a:lnTo>
                  <a:pt x="4208115" y="1210498"/>
                </a:lnTo>
                <a:lnTo>
                  <a:pt x="4221989" y="1201138"/>
                </a:lnTo>
                <a:lnTo>
                  <a:pt x="4238977" y="1197706"/>
                </a:lnTo>
                <a:lnTo>
                  <a:pt x="4255965" y="1201138"/>
                </a:lnTo>
                <a:lnTo>
                  <a:pt x="4269838" y="1210498"/>
                </a:lnTo>
                <a:lnTo>
                  <a:pt x="4279193" y="1224379"/>
                </a:lnTo>
                <a:lnTo>
                  <a:pt x="4282623" y="1241376"/>
                </a:lnTo>
                <a:lnTo>
                  <a:pt x="4279193" y="1258373"/>
                </a:lnTo>
                <a:lnTo>
                  <a:pt x="4269838" y="1272255"/>
                </a:lnTo>
                <a:lnTo>
                  <a:pt x="4255965" y="1281614"/>
                </a:lnTo>
                <a:lnTo>
                  <a:pt x="4238977" y="1285047"/>
                </a:lnTo>
                <a:close/>
              </a:path>
              <a:path w="5198744" h="2476500">
                <a:moveTo>
                  <a:pt x="4541701" y="1287571"/>
                </a:moveTo>
                <a:lnTo>
                  <a:pt x="4523739" y="1283941"/>
                </a:lnTo>
                <a:lnTo>
                  <a:pt x="4509071" y="1274041"/>
                </a:lnTo>
                <a:lnTo>
                  <a:pt x="4499182" y="1259358"/>
                </a:lnTo>
                <a:lnTo>
                  <a:pt x="4495556" y="1241376"/>
                </a:lnTo>
                <a:lnTo>
                  <a:pt x="4499182" y="1223397"/>
                </a:lnTo>
                <a:lnTo>
                  <a:pt x="4509071" y="1208714"/>
                </a:lnTo>
                <a:lnTo>
                  <a:pt x="4523739" y="1198815"/>
                </a:lnTo>
                <a:lnTo>
                  <a:pt x="4541701" y="1195185"/>
                </a:lnTo>
                <a:lnTo>
                  <a:pt x="4559682" y="1198815"/>
                </a:lnTo>
                <a:lnTo>
                  <a:pt x="4574360" y="1208714"/>
                </a:lnTo>
                <a:lnTo>
                  <a:pt x="4584252" y="1223397"/>
                </a:lnTo>
                <a:lnTo>
                  <a:pt x="4587879" y="1241376"/>
                </a:lnTo>
                <a:lnTo>
                  <a:pt x="4584252" y="1259358"/>
                </a:lnTo>
                <a:lnTo>
                  <a:pt x="4574360" y="1274041"/>
                </a:lnTo>
                <a:lnTo>
                  <a:pt x="4559682" y="1283941"/>
                </a:lnTo>
                <a:lnTo>
                  <a:pt x="4541701" y="1287571"/>
                </a:lnTo>
                <a:close/>
              </a:path>
              <a:path w="5198744" h="2476500">
                <a:moveTo>
                  <a:pt x="4844424" y="1290093"/>
                </a:moveTo>
                <a:lnTo>
                  <a:pt x="4825483" y="1286265"/>
                </a:lnTo>
                <a:lnTo>
                  <a:pt x="4810010" y="1275825"/>
                </a:lnTo>
                <a:lnTo>
                  <a:pt x="4799575" y="1260340"/>
                </a:lnTo>
                <a:lnTo>
                  <a:pt x="4795748" y="1241376"/>
                </a:lnTo>
                <a:lnTo>
                  <a:pt x="4799575" y="1222413"/>
                </a:lnTo>
                <a:lnTo>
                  <a:pt x="4810010" y="1206928"/>
                </a:lnTo>
                <a:lnTo>
                  <a:pt x="4825483" y="1196488"/>
                </a:lnTo>
                <a:lnTo>
                  <a:pt x="4844424" y="1192660"/>
                </a:lnTo>
                <a:lnTo>
                  <a:pt x="4863385" y="1196488"/>
                </a:lnTo>
                <a:lnTo>
                  <a:pt x="4878868" y="1206928"/>
                </a:lnTo>
                <a:lnTo>
                  <a:pt x="4889307" y="1222413"/>
                </a:lnTo>
                <a:lnTo>
                  <a:pt x="4893135" y="1241376"/>
                </a:lnTo>
                <a:lnTo>
                  <a:pt x="4889307" y="1260340"/>
                </a:lnTo>
                <a:lnTo>
                  <a:pt x="4878868" y="1275825"/>
                </a:lnTo>
                <a:lnTo>
                  <a:pt x="4863385" y="1286265"/>
                </a:lnTo>
                <a:lnTo>
                  <a:pt x="4844424" y="1290093"/>
                </a:lnTo>
                <a:close/>
              </a:path>
              <a:path w="5198744" h="2476500">
                <a:moveTo>
                  <a:pt x="5147149" y="1292618"/>
                </a:moveTo>
                <a:lnTo>
                  <a:pt x="5127213" y="1288592"/>
                </a:lnTo>
                <a:lnTo>
                  <a:pt x="5110937" y="1277611"/>
                </a:lnTo>
                <a:lnTo>
                  <a:pt x="5099964" y="1261324"/>
                </a:lnTo>
                <a:lnTo>
                  <a:pt x="5095940" y="1241376"/>
                </a:lnTo>
                <a:lnTo>
                  <a:pt x="5099964" y="1221429"/>
                </a:lnTo>
                <a:lnTo>
                  <a:pt x="5110937" y="1205141"/>
                </a:lnTo>
                <a:lnTo>
                  <a:pt x="5127213" y="1194161"/>
                </a:lnTo>
                <a:lnTo>
                  <a:pt x="5147149" y="1190135"/>
                </a:lnTo>
                <a:lnTo>
                  <a:pt x="5167089" y="1194161"/>
                </a:lnTo>
                <a:lnTo>
                  <a:pt x="5183377" y="1205141"/>
                </a:lnTo>
                <a:lnTo>
                  <a:pt x="5194361" y="1221429"/>
                </a:lnTo>
                <a:lnTo>
                  <a:pt x="5198390" y="1241376"/>
                </a:lnTo>
                <a:lnTo>
                  <a:pt x="5194361" y="1261324"/>
                </a:lnTo>
                <a:lnTo>
                  <a:pt x="5183377" y="1277611"/>
                </a:lnTo>
                <a:lnTo>
                  <a:pt x="5167089" y="1288592"/>
                </a:lnTo>
                <a:lnTo>
                  <a:pt x="5147149" y="1292618"/>
                </a:lnTo>
                <a:close/>
              </a:path>
              <a:path w="5198744" h="2476500">
                <a:moveTo>
                  <a:pt x="1311" y="1545157"/>
                </a:moveTo>
                <a:lnTo>
                  <a:pt x="370" y="1545157"/>
                </a:lnTo>
                <a:lnTo>
                  <a:pt x="0" y="1544789"/>
                </a:lnTo>
                <a:lnTo>
                  <a:pt x="0" y="1543847"/>
                </a:lnTo>
                <a:lnTo>
                  <a:pt x="370" y="1543476"/>
                </a:lnTo>
                <a:lnTo>
                  <a:pt x="1311" y="1543476"/>
                </a:lnTo>
                <a:lnTo>
                  <a:pt x="1681" y="1543847"/>
                </a:lnTo>
                <a:lnTo>
                  <a:pt x="1681" y="1544789"/>
                </a:lnTo>
                <a:lnTo>
                  <a:pt x="1311" y="1545157"/>
                </a:lnTo>
                <a:close/>
              </a:path>
              <a:path w="5198744" h="2476500">
                <a:moveTo>
                  <a:pt x="305415" y="1547682"/>
                </a:moveTo>
                <a:lnTo>
                  <a:pt x="301698" y="1547682"/>
                </a:lnTo>
                <a:lnTo>
                  <a:pt x="300201" y="1546186"/>
                </a:lnTo>
                <a:lnTo>
                  <a:pt x="300201" y="1542450"/>
                </a:lnTo>
                <a:lnTo>
                  <a:pt x="301698" y="1540951"/>
                </a:lnTo>
                <a:lnTo>
                  <a:pt x="305432" y="1540951"/>
                </a:lnTo>
                <a:lnTo>
                  <a:pt x="306929" y="1542450"/>
                </a:lnTo>
                <a:lnTo>
                  <a:pt x="306929" y="1546186"/>
                </a:lnTo>
                <a:lnTo>
                  <a:pt x="305415" y="1547682"/>
                </a:lnTo>
                <a:close/>
              </a:path>
              <a:path w="5198744" h="2476500">
                <a:moveTo>
                  <a:pt x="610008" y="1551047"/>
                </a:moveTo>
                <a:lnTo>
                  <a:pt x="602591" y="1551047"/>
                </a:lnTo>
                <a:lnTo>
                  <a:pt x="599580" y="1548036"/>
                </a:lnTo>
                <a:lnTo>
                  <a:pt x="599580" y="1540634"/>
                </a:lnTo>
                <a:lnTo>
                  <a:pt x="602591" y="1537619"/>
                </a:lnTo>
                <a:lnTo>
                  <a:pt x="609991" y="1537619"/>
                </a:lnTo>
                <a:lnTo>
                  <a:pt x="613002" y="1540634"/>
                </a:lnTo>
                <a:lnTo>
                  <a:pt x="613002" y="1548036"/>
                </a:lnTo>
                <a:lnTo>
                  <a:pt x="610008" y="1551047"/>
                </a:lnTo>
                <a:close/>
              </a:path>
              <a:path w="5198744" h="2476500">
                <a:moveTo>
                  <a:pt x="914581" y="1554413"/>
                </a:moveTo>
                <a:lnTo>
                  <a:pt x="903448" y="1554413"/>
                </a:lnTo>
                <a:lnTo>
                  <a:pt x="898942" y="1549903"/>
                </a:lnTo>
                <a:lnTo>
                  <a:pt x="898942" y="1538763"/>
                </a:lnTo>
                <a:lnTo>
                  <a:pt x="903448" y="1534254"/>
                </a:lnTo>
                <a:lnTo>
                  <a:pt x="914581" y="1534254"/>
                </a:lnTo>
                <a:lnTo>
                  <a:pt x="919088" y="1538763"/>
                </a:lnTo>
                <a:lnTo>
                  <a:pt x="919088" y="1549903"/>
                </a:lnTo>
                <a:lnTo>
                  <a:pt x="914581" y="1554413"/>
                </a:lnTo>
                <a:close/>
              </a:path>
              <a:path w="5198744" h="2476500">
                <a:moveTo>
                  <a:pt x="1219155" y="1557778"/>
                </a:moveTo>
                <a:lnTo>
                  <a:pt x="1204323" y="1557778"/>
                </a:lnTo>
                <a:lnTo>
                  <a:pt x="1198304" y="1551756"/>
                </a:lnTo>
                <a:lnTo>
                  <a:pt x="1198304" y="1536914"/>
                </a:lnTo>
                <a:lnTo>
                  <a:pt x="1204323" y="1530888"/>
                </a:lnTo>
                <a:lnTo>
                  <a:pt x="1219155" y="1530888"/>
                </a:lnTo>
                <a:lnTo>
                  <a:pt x="1225177" y="1536914"/>
                </a:lnTo>
                <a:lnTo>
                  <a:pt x="1225177" y="1551756"/>
                </a:lnTo>
                <a:lnTo>
                  <a:pt x="1219155" y="1557778"/>
                </a:lnTo>
                <a:close/>
              </a:path>
              <a:path w="5198744" h="2476500">
                <a:moveTo>
                  <a:pt x="1523732" y="1561144"/>
                </a:moveTo>
                <a:lnTo>
                  <a:pt x="1505196" y="1561144"/>
                </a:lnTo>
                <a:lnTo>
                  <a:pt x="1497679" y="1553623"/>
                </a:lnTo>
                <a:lnTo>
                  <a:pt x="1497679" y="1535077"/>
                </a:lnTo>
                <a:lnTo>
                  <a:pt x="1505196" y="1527556"/>
                </a:lnTo>
                <a:lnTo>
                  <a:pt x="1523732" y="1527556"/>
                </a:lnTo>
                <a:lnTo>
                  <a:pt x="1531249" y="1535077"/>
                </a:lnTo>
                <a:lnTo>
                  <a:pt x="1531249" y="1553623"/>
                </a:lnTo>
                <a:lnTo>
                  <a:pt x="1523732" y="1561144"/>
                </a:lnTo>
                <a:close/>
              </a:path>
              <a:path w="5198744" h="2476500">
                <a:moveTo>
                  <a:pt x="1817190" y="1564512"/>
                </a:moveTo>
                <a:lnTo>
                  <a:pt x="1809345" y="1562929"/>
                </a:lnTo>
                <a:lnTo>
                  <a:pt x="1802940" y="1558608"/>
                </a:lnTo>
                <a:lnTo>
                  <a:pt x="1798623" y="1552200"/>
                </a:lnTo>
                <a:lnTo>
                  <a:pt x="1797041" y="1544350"/>
                </a:lnTo>
                <a:lnTo>
                  <a:pt x="1798623" y="1536501"/>
                </a:lnTo>
                <a:lnTo>
                  <a:pt x="1802940" y="1530093"/>
                </a:lnTo>
                <a:lnTo>
                  <a:pt x="1809345" y="1525774"/>
                </a:lnTo>
                <a:lnTo>
                  <a:pt x="1817190" y="1524191"/>
                </a:lnTo>
                <a:lnTo>
                  <a:pt x="1825035" y="1525774"/>
                </a:lnTo>
                <a:lnTo>
                  <a:pt x="1831439" y="1530093"/>
                </a:lnTo>
                <a:lnTo>
                  <a:pt x="1835756" y="1536501"/>
                </a:lnTo>
                <a:lnTo>
                  <a:pt x="1837339" y="1544350"/>
                </a:lnTo>
                <a:lnTo>
                  <a:pt x="1835756" y="1552200"/>
                </a:lnTo>
                <a:lnTo>
                  <a:pt x="1831439" y="1558608"/>
                </a:lnTo>
                <a:lnTo>
                  <a:pt x="1825035" y="1562929"/>
                </a:lnTo>
                <a:lnTo>
                  <a:pt x="1817190" y="1564512"/>
                </a:lnTo>
                <a:close/>
              </a:path>
              <a:path w="5198744" h="2476500">
                <a:moveTo>
                  <a:pt x="2119913" y="1567878"/>
                </a:moveTo>
                <a:lnTo>
                  <a:pt x="2110763" y="1566029"/>
                </a:lnTo>
                <a:lnTo>
                  <a:pt x="2103290" y="1560986"/>
                </a:lnTo>
                <a:lnTo>
                  <a:pt x="2098250" y="1553508"/>
                </a:lnTo>
                <a:lnTo>
                  <a:pt x="2096403" y="1544350"/>
                </a:lnTo>
                <a:lnTo>
                  <a:pt x="2098250" y="1535194"/>
                </a:lnTo>
                <a:lnTo>
                  <a:pt x="2103290" y="1527717"/>
                </a:lnTo>
                <a:lnTo>
                  <a:pt x="2110763" y="1522675"/>
                </a:lnTo>
                <a:lnTo>
                  <a:pt x="2119913" y="1520825"/>
                </a:lnTo>
                <a:lnTo>
                  <a:pt x="2129064" y="1522675"/>
                </a:lnTo>
                <a:lnTo>
                  <a:pt x="2136537" y="1527717"/>
                </a:lnTo>
                <a:lnTo>
                  <a:pt x="2141577" y="1535194"/>
                </a:lnTo>
                <a:lnTo>
                  <a:pt x="2143425" y="1544350"/>
                </a:lnTo>
                <a:lnTo>
                  <a:pt x="2141577" y="1553508"/>
                </a:lnTo>
                <a:lnTo>
                  <a:pt x="2136537" y="1560986"/>
                </a:lnTo>
                <a:lnTo>
                  <a:pt x="2129064" y="1566029"/>
                </a:lnTo>
                <a:lnTo>
                  <a:pt x="2119913" y="1567878"/>
                </a:lnTo>
                <a:close/>
              </a:path>
              <a:path w="5198744" h="2476500">
                <a:moveTo>
                  <a:pt x="2422641" y="1570400"/>
                </a:moveTo>
                <a:lnTo>
                  <a:pt x="2412516" y="1568353"/>
                </a:lnTo>
                <a:lnTo>
                  <a:pt x="2404245" y="1562773"/>
                </a:lnTo>
                <a:lnTo>
                  <a:pt x="2398667" y="1554498"/>
                </a:lnTo>
                <a:lnTo>
                  <a:pt x="2396622" y="1544367"/>
                </a:lnTo>
                <a:lnTo>
                  <a:pt x="2398667" y="1534237"/>
                </a:lnTo>
                <a:lnTo>
                  <a:pt x="2404245" y="1525962"/>
                </a:lnTo>
                <a:lnTo>
                  <a:pt x="2412516" y="1520381"/>
                </a:lnTo>
                <a:lnTo>
                  <a:pt x="2422641" y="1518334"/>
                </a:lnTo>
                <a:lnTo>
                  <a:pt x="2432764" y="1520381"/>
                </a:lnTo>
                <a:lnTo>
                  <a:pt x="2441033" y="1525962"/>
                </a:lnTo>
                <a:lnTo>
                  <a:pt x="2446611" y="1534237"/>
                </a:lnTo>
                <a:lnTo>
                  <a:pt x="2448656" y="1544367"/>
                </a:lnTo>
                <a:lnTo>
                  <a:pt x="2446613" y="1554498"/>
                </a:lnTo>
                <a:lnTo>
                  <a:pt x="2441040" y="1562773"/>
                </a:lnTo>
                <a:lnTo>
                  <a:pt x="2432771" y="1568353"/>
                </a:lnTo>
                <a:lnTo>
                  <a:pt x="2422641" y="1570400"/>
                </a:lnTo>
                <a:close/>
              </a:path>
              <a:path w="5198744" h="2476500">
                <a:moveTo>
                  <a:pt x="2725365" y="1573765"/>
                </a:moveTo>
                <a:lnTo>
                  <a:pt x="2713927" y="1571455"/>
                </a:lnTo>
                <a:lnTo>
                  <a:pt x="2704588" y="1565156"/>
                </a:lnTo>
                <a:lnTo>
                  <a:pt x="2698292" y="1555812"/>
                </a:lnTo>
                <a:lnTo>
                  <a:pt x="2695983" y="1544367"/>
                </a:lnTo>
                <a:lnTo>
                  <a:pt x="2698292" y="1532922"/>
                </a:lnTo>
                <a:lnTo>
                  <a:pt x="2704588" y="1523578"/>
                </a:lnTo>
                <a:lnTo>
                  <a:pt x="2713927" y="1517278"/>
                </a:lnTo>
                <a:lnTo>
                  <a:pt x="2725365" y="1514969"/>
                </a:lnTo>
                <a:lnTo>
                  <a:pt x="2736802" y="1517278"/>
                </a:lnTo>
                <a:lnTo>
                  <a:pt x="2746141" y="1523578"/>
                </a:lnTo>
                <a:lnTo>
                  <a:pt x="2752437" y="1532922"/>
                </a:lnTo>
                <a:lnTo>
                  <a:pt x="2754746" y="1544367"/>
                </a:lnTo>
                <a:lnTo>
                  <a:pt x="2752437" y="1555812"/>
                </a:lnTo>
                <a:lnTo>
                  <a:pt x="2746141" y="1565156"/>
                </a:lnTo>
                <a:lnTo>
                  <a:pt x="2736802" y="1571455"/>
                </a:lnTo>
                <a:lnTo>
                  <a:pt x="2725365" y="1573765"/>
                </a:lnTo>
                <a:close/>
              </a:path>
              <a:path w="5198744" h="2476500">
                <a:moveTo>
                  <a:pt x="3028088" y="1577130"/>
                </a:moveTo>
                <a:lnTo>
                  <a:pt x="3015345" y="1574555"/>
                </a:lnTo>
                <a:lnTo>
                  <a:pt x="3004937" y="1567532"/>
                </a:lnTo>
                <a:lnTo>
                  <a:pt x="2997919" y="1557118"/>
                </a:lnTo>
                <a:lnTo>
                  <a:pt x="2995345" y="1544367"/>
                </a:lnTo>
                <a:lnTo>
                  <a:pt x="2997919" y="1531616"/>
                </a:lnTo>
                <a:lnTo>
                  <a:pt x="3004937" y="1521201"/>
                </a:lnTo>
                <a:lnTo>
                  <a:pt x="3015345" y="1514179"/>
                </a:lnTo>
                <a:lnTo>
                  <a:pt x="3028088" y="1511603"/>
                </a:lnTo>
                <a:lnTo>
                  <a:pt x="3040832" y="1514179"/>
                </a:lnTo>
                <a:lnTo>
                  <a:pt x="3051242" y="1521201"/>
                </a:lnTo>
                <a:lnTo>
                  <a:pt x="3058261" y="1531616"/>
                </a:lnTo>
                <a:lnTo>
                  <a:pt x="3060835" y="1544367"/>
                </a:lnTo>
                <a:lnTo>
                  <a:pt x="3058261" y="1557118"/>
                </a:lnTo>
                <a:lnTo>
                  <a:pt x="3051242" y="1567532"/>
                </a:lnTo>
                <a:lnTo>
                  <a:pt x="3040832" y="1574555"/>
                </a:lnTo>
                <a:lnTo>
                  <a:pt x="3028088" y="1577130"/>
                </a:lnTo>
                <a:close/>
              </a:path>
              <a:path w="5198744" h="2476500">
                <a:moveTo>
                  <a:pt x="3330812" y="1579655"/>
                </a:moveTo>
                <a:lnTo>
                  <a:pt x="3317096" y="1576882"/>
                </a:lnTo>
                <a:lnTo>
                  <a:pt x="3305892" y="1569321"/>
                </a:lnTo>
                <a:lnTo>
                  <a:pt x="3298335" y="1558109"/>
                </a:lnTo>
                <a:lnTo>
                  <a:pt x="3295564" y="1544384"/>
                </a:lnTo>
                <a:lnTo>
                  <a:pt x="3298335" y="1530658"/>
                </a:lnTo>
                <a:lnTo>
                  <a:pt x="3305892" y="1519447"/>
                </a:lnTo>
                <a:lnTo>
                  <a:pt x="3317096" y="1511885"/>
                </a:lnTo>
                <a:lnTo>
                  <a:pt x="3330812" y="1509112"/>
                </a:lnTo>
                <a:lnTo>
                  <a:pt x="3344530" y="1511885"/>
                </a:lnTo>
                <a:lnTo>
                  <a:pt x="3355735" y="1519447"/>
                </a:lnTo>
                <a:lnTo>
                  <a:pt x="3363292" y="1530658"/>
                </a:lnTo>
                <a:lnTo>
                  <a:pt x="3366064" y="1544384"/>
                </a:lnTo>
                <a:lnTo>
                  <a:pt x="3363294" y="1558109"/>
                </a:lnTo>
                <a:lnTo>
                  <a:pt x="3355742" y="1569321"/>
                </a:lnTo>
                <a:lnTo>
                  <a:pt x="3344537" y="1576882"/>
                </a:lnTo>
                <a:lnTo>
                  <a:pt x="3330812" y="1579655"/>
                </a:lnTo>
                <a:close/>
              </a:path>
              <a:path w="5198744" h="2476500">
                <a:moveTo>
                  <a:pt x="3633529" y="1582180"/>
                </a:moveTo>
                <a:lnTo>
                  <a:pt x="3618826" y="1579209"/>
                </a:lnTo>
                <a:lnTo>
                  <a:pt x="3606820" y="1571108"/>
                </a:lnTo>
                <a:lnTo>
                  <a:pt x="3598725" y="1559093"/>
                </a:lnTo>
                <a:lnTo>
                  <a:pt x="3595756" y="1544384"/>
                </a:lnTo>
                <a:lnTo>
                  <a:pt x="3598725" y="1529674"/>
                </a:lnTo>
                <a:lnTo>
                  <a:pt x="3606820" y="1517660"/>
                </a:lnTo>
                <a:lnTo>
                  <a:pt x="3618826" y="1509558"/>
                </a:lnTo>
                <a:lnTo>
                  <a:pt x="3633529" y="1506587"/>
                </a:lnTo>
                <a:lnTo>
                  <a:pt x="3648232" y="1509558"/>
                </a:lnTo>
                <a:lnTo>
                  <a:pt x="3660239" y="1517660"/>
                </a:lnTo>
                <a:lnTo>
                  <a:pt x="3668334" y="1529674"/>
                </a:lnTo>
                <a:lnTo>
                  <a:pt x="3671302" y="1544384"/>
                </a:lnTo>
                <a:lnTo>
                  <a:pt x="3668334" y="1559093"/>
                </a:lnTo>
                <a:lnTo>
                  <a:pt x="3660239" y="1571108"/>
                </a:lnTo>
                <a:lnTo>
                  <a:pt x="3648232" y="1579209"/>
                </a:lnTo>
                <a:lnTo>
                  <a:pt x="3633529" y="1582180"/>
                </a:lnTo>
                <a:close/>
              </a:path>
              <a:path w="5198744" h="2476500">
                <a:moveTo>
                  <a:pt x="3936253" y="1585546"/>
                </a:moveTo>
                <a:lnTo>
                  <a:pt x="3920245" y="1582311"/>
                </a:lnTo>
                <a:lnTo>
                  <a:pt x="3907176" y="1573490"/>
                </a:lnTo>
                <a:lnTo>
                  <a:pt x="3898368" y="1560407"/>
                </a:lnTo>
                <a:lnTo>
                  <a:pt x="3895138" y="1544384"/>
                </a:lnTo>
                <a:lnTo>
                  <a:pt x="3898368" y="1528361"/>
                </a:lnTo>
                <a:lnTo>
                  <a:pt x="3907176" y="1515277"/>
                </a:lnTo>
                <a:lnTo>
                  <a:pt x="3920245" y="1506456"/>
                </a:lnTo>
                <a:lnTo>
                  <a:pt x="3936253" y="1503222"/>
                </a:lnTo>
                <a:lnTo>
                  <a:pt x="3952266" y="1506456"/>
                </a:lnTo>
                <a:lnTo>
                  <a:pt x="3965346" y="1515277"/>
                </a:lnTo>
                <a:lnTo>
                  <a:pt x="3974167" y="1528361"/>
                </a:lnTo>
                <a:lnTo>
                  <a:pt x="3977402" y="1544384"/>
                </a:lnTo>
                <a:lnTo>
                  <a:pt x="3974167" y="1560407"/>
                </a:lnTo>
                <a:lnTo>
                  <a:pt x="3965346" y="1573490"/>
                </a:lnTo>
                <a:lnTo>
                  <a:pt x="3952266" y="1582311"/>
                </a:lnTo>
                <a:lnTo>
                  <a:pt x="3936253" y="1585546"/>
                </a:lnTo>
                <a:close/>
              </a:path>
              <a:path w="5198744" h="2476500">
                <a:moveTo>
                  <a:pt x="4238977" y="1588071"/>
                </a:moveTo>
                <a:lnTo>
                  <a:pt x="4221989" y="1584638"/>
                </a:lnTo>
                <a:lnTo>
                  <a:pt x="4208115" y="1575279"/>
                </a:lnTo>
                <a:lnTo>
                  <a:pt x="4198761" y="1561398"/>
                </a:lnTo>
                <a:lnTo>
                  <a:pt x="4195330" y="1544401"/>
                </a:lnTo>
                <a:lnTo>
                  <a:pt x="4198761" y="1527404"/>
                </a:lnTo>
                <a:lnTo>
                  <a:pt x="4208115" y="1513524"/>
                </a:lnTo>
                <a:lnTo>
                  <a:pt x="4221989" y="1504166"/>
                </a:lnTo>
                <a:lnTo>
                  <a:pt x="4238977" y="1500734"/>
                </a:lnTo>
                <a:lnTo>
                  <a:pt x="4255965" y="1504166"/>
                </a:lnTo>
                <a:lnTo>
                  <a:pt x="4269838" y="1513524"/>
                </a:lnTo>
                <a:lnTo>
                  <a:pt x="4279193" y="1527404"/>
                </a:lnTo>
                <a:lnTo>
                  <a:pt x="4282623" y="1544401"/>
                </a:lnTo>
                <a:lnTo>
                  <a:pt x="4279193" y="1561398"/>
                </a:lnTo>
                <a:lnTo>
                  <a:pt x="4269838" y="1575279"/>
                </a:lnTo>
                <a:lnTo>
                  <a:pt x="4255965" y="1584638"/>
                </a:lnTo>
                <a:lnTo>
                  <a:pt x="4238977" y="1588071"/>
                </a:lnTo>
                <a:close/>
              </a:path>
              <a:path w="5198744" h="2476500">
                <a:moveTo>
                  <a:pt x="4541701" y="1590596"/>
                </a:moveTo>
                <a:lnTo>
                  <a:pt x="4523739" y="1586965"/>
                </a:lnTo>
                <a:lnTo>
                  <a:pt x="4509071" y="1577065"/>
                </a:lnTo>
                <a:lnTo>
                  <a:pt x="4499182" y="1562382"/>
                </a:lnTo>
                <a:lnTo>
                  <a:pt x="4495556" y="1544401"/>
                </a:lnTo>
                <a:lnTo>
                  <a:pt x="4499182" y="1526421"/>
                </a:lnTo>
                <a:lnTo>
                  <a:pt x="4509071" y="1511739"/>
                </a:lnTo>
                <a:lnTo>
                  <a:pt x="4523739" y="1501839"/>
                </a:lnTo>
                <a:lnTo>
                  <a:pt x="4541701" y="1498209"/>
                </a:lnTo>
                <a:lnTo>
                  <a:pt x="4559682" y="1501839"/>
                </a:lnTo>
                <a:lnTo>
                  <a:pt x="4574360" y="1511739"/>
                </a:lnTo>
                <a:lnTo>
                  <a:pt x="4584252" y="1526421"/>
                </a:lnTo>
                <a:lnTo>
                  <a:pt x="4587879" y="1544401"/>
                </a:lnTo>
                <a:lnTo>
                  <a:pt x="4584252" y="1562382"/>
                </a:lnTo>
                <a:lnTo>
                  <a:pt x="4574360" y="1577065"/>
                </a:lnTo>
                <a:lnTo>
                  <a:pt x="4559682" y="1586965"/>
                </a:lnTo>
                <a:lnTo>
                  <a:pt x="4541701" y="1590596"/>
                </a:lnTo>
                <a:close/>
              </a:path>
              <a:path w="5198744" h="2476500">
                <a:moveTo>
                  <a:pt x="4844424" y="1593117"/>
                </a:moveTo>
                <a:lnTo>
                  <a:pt x="4825483" y="1589290"/>
                </a:lnTo>
                <a:lnTo>
                  <a:pt x="4810010" y="1578850"/>
                </a:lnTo>
                <a:lnTo>
                  <a:pt x="4799575" y="1563365"/>
                </a:lnTo>
                <a:lnTo>
                  <a:pt x="4795748" y="1544401"/>
                </a:lnTo>
                <a:lnTo>
                  <a:pt x="4799575" y="1525437"/>
                </a:lnTo>
                <a:lnTo>
                  <a:pt x="4810010" y="1509952"/>
                </a:lnTo>
                <a:lnTo>
                  <a:pt x="4825483" y="1499512"/>
                </a:lnTo>
                <a:lnTo>
                  <a:pt x="4844424" y="1495684"/>
                </a:lnTo>
                <a:lnTo>
                  <a:pt x="4863385" y="1499512"/>
                </a:lnTo>
                <a:lnTo>
                  <a:pt x="4878868" y="1509952"/>
                </a:lnTo>
                <a:lnTo>
                  <a:pt x="4889307" y="1525437"/>
                </a:lnTo>
                <a:lnTo>
                  <a:pt x="4893135" y="1544401"/>
                </a:lnTo>
                <a:lnTo>
                  <a:pt x="4889307" y="1563365"/>
                </a:lnTo>
                <a:lnTo>
                  <a:pt x="4878868" y="1578850"/>
                </a:lnTo>
                <a:lnTo>
                  <a:pt x="4863385" y="1589290"/>
                </a:lnTo>
                <a:lnTo>
                  <a:pt x="4844424" y="1593117"/>
                </a:lnTo>
                <a:close/>
              </a:path>
              <a:path w="5198744" h="2476500">
                <a:moveTo>
                  <a:pt x="5147149" y="1595642"/>
                </a:moveTo>
                <a:lnTo>
                  <a:pt x="5127213" y="1591616"/>
                </a:lnTo>
                <a:lnTo>
                  <a:pt x="5110937" y="1580636"/>
                </a:lnTo>
                <a:lnTo>
                  <a:pt x="5099964" y="1564348"/>
                </a:lnTo>
                <a:lnTo>
                  <a:pt x="5095940" y="1544401"/>
                </a:lnTo>
                <a:lnTo>
                  <a:pt x="5099964" y="1524453"/>
                </a:lnTo>
                <a:lnTo>
                  <a:pt x="5110937" y="1508166"/>
                </a:lnTo>
                <a:lnTo>
                  <a:pt x="5127213" y="1497185"/>
                </a:lnTo>
                <a:lnTo>
                  <a:pt x="5147149" y="1493159"/>
                </a:lnTo>
                <a:lnTo>
                  <a:pt x="5167089" y="1497185"/>
                </a:lnTo>
                <a:lnTo>
                  <a:pt x="5183377" y="1508166"/>
                </a:lnTo>
                <a:lnTo>
                  <a:pt x="5194361" y="1524453"/>
                </a:lnTo>
                <a:lnTo>
                  <a:pt x="5198390" y="1544401"/>
                </a:lnTo>
                <a:lnTo>
                  <a:pt x="5194361" y="1564348"/>
                </a:lnTo>
                <a:lnTo>
                  <a:pt x="5183377" y="1580636"/>
                </a:lnTo>
                <a:lnTo>
                  <a:pt x="5167089" y="1591616"/>
                </a:lnTo>
                <a:lnTo>
                  <a:pt x="5147149" y="1595642"/>
                </a:lnTo>
                <a:close/>
              </a:path>
              <a:path w="5198744" h="2476500">
                <a:moveTo>
                  <a:pt x="304961" y="1849848"/>
                </a:moveTo>
                <a:lnTo>
                  <a:pt x="302169" y="1849848"/>
                </a:lnTo>
                <a:lnTo>
                  <a:pt x="301043" y="1848721"/>
                </a:lnTo>
                <a:lnTo>
                  <a:pt x="301043" y="1845926"/>
                </a:lnTo>
                <a:lnTo>
                  <a:pt x="302169" y="1844802"/>
                </a:lnTo>
                <a:lnTo>
                  <a:pt x="304961" y="1844802"/>
                </a:lnTo>
                <a:lnTo>
                  <a:pt x="306088" y="1845926"/>
                </a:lnTo>
                <a:lnTo>
                  <a:pt x="306088" y="1848721"/>
                </a:lnTo>
                <a:lnTo>
                  <a:pt x="304961" y="1849848"/>
                </a:lnTo>
                <a:close/>
              </a:path>
              <a:path w="5198744" h="2476500">
                <a:moveTo>
                  <a:pt x="610008" y="1854055"/>
                </a:moveTo>
                <a:lnTo>
                  <a:pt x="602591" y="1854055"/>
                </a:lnTo>
                <a:lnTo>
                  <a:pt x="599580" y="1851043"/>
                </a:lnTo>
                <a:lnTo>
                  <a:pt x="599580" y="1843641"/>
                </a:lnTo>
                <a:lnTo>
                  <a:pt x="602591" y="1840626"/>
                </a:lnTo>
                <a:lnTo>
                  <a:pt x="609991" y="1840626"/>
                </a:lnTo>
                <a:lnTo>
                  <a:pt x="613002" y="1843641"/>
                </a:lnTo>
                <a:lnTo>
                  <a:pt x="613002" y="1851043"/>
                </a:lnTo>
                <a:lnTo>
                  <a:pt x="610008" y="1854055"/>
                </a:lnTo>
                <a:close/>
              </a:path>
              <a:path w="5198744" h="2476500">
                <a:moveTo>
                  <a:pt x="914581" y="1857420"/>
                </a:moveTo>
                <a:lnTo>
                  <a:pt x="903448" y="1857420"/>
                </a:lnTo>
                <a:lnTo>
                  <a:pt x="898942" y="1852910"/>
                </a:lnTo>
                <a:lnTo>
                  <a:pt x="898942" y="1841771"/>
                </a:lnTo>
                <a:lnTo>
                  <a:pt x="903448" y="1837261"/>
                </a:lnTo>
                <a:lnTo>
                  <a:pt x="914581" y="1837261"/>
                </a:lnTo>
                <a:lnTo>
                  <a:pt x="919088" y="1841771"/>
                </a:lnTo>
                <a:lnTo>
                  <a:pt x="919088" y="1852910"/>
                </a:lnTo>
                <a:lnTo>
                  <a:pt x="914581" y="1857420"/>
                </a:lnTo>
                <a:close/>
              </a:path>
              <a:path w="5198744" h="2476500">
                <a:moveTo>
                  <a:pt x="1219155" y="1860785"/>
                </a:moveTo>
                <a:lnTo>
                  <a:pt x="1204323" y="1860785"/>
                </a:lnTo>
                <a:lnTo>
                  <a:pt x="1198304" y="1854763"/>
                </a:lnTo>
                <a:lnTo>
                  <a:pt x="1198304" y="1839921"/>
                </a:lnTo>
                <a:lnTo>
                  <a:pt x="1204323" y="1833896"/>
                </a:lnTo>
                <a:lnTo>
                  <a:pt x="1219155" y="1833896"/>
                </a:lnTo>
                <a:lnTo>
                  <a:pt x="1225177" y="1839921"/>
                </a:lnTo>
                <a:lnTo>
                  <a:pt x="1225177" y="1854763"/>
                </a:lnTo>
                <a:lnTo>
                  <a:pt x="1219155" y="1860785"/>
                </a:lnTo>
                <a:close/>
              </a:path>
              <a:path w="5198744" h="2476500">
                <a:moveTo>
                  <a:pt x="1523732" y="1864151"/>
                </a:moveTo>
                <a:lnTo>
                  <a:pt x="1505196" y="1864151"/>
                </a:lnTo>
                <a:lnTo>
                  <a:pt x="1497679" y="1856630"/>
                </a:lnTo>
                <a:lnTo>
                  <a:pt x="1497679" y="1838085"/>
                </a:lnTo>
                <a:lnTo>
                  <a:pt x="1505196" y="1830564"/>
                </a:lnTo>
                <a:lnTo>
                  <a:pt x="1523732" y="1830564"/>
                </a:lnTo>
                <a:lnTo>
                  <a:pt x="1531249" y="1838085"/>
                </a:lnTo>
                <a:lnTo>
                  <a:pt x="1531249" y="1856630"/>
                </a:lnTo>
                <a:lnTo>
                  <a:pt x="1523732" y="1864151"/>
                </a:lnTo>
                <a:close/>
              </a:path>
              <a:path w="5198744" h="2476500">
                <a:moveTo>
                  <a:pt x="1817190" y="1867516"/>
                </a:moveTo>
                <a:lnTo>
                  <a:pt x="1809345" y="1865933"/>
                </a:lnTo>
                <a:lnTo>
                  <a:pt x="1802940" y="1861614"/>
                </a:lnTo>
                <a:lnTo>
                  <a:pt x="1798623" y="1855207"/>
                </a:lnTo>
                <a:lnTo>
                  <a:pt x="1797041" y="1847357"/>
                </a:lnTo>
                <a:lnTo>
                  <a:pt x="1798623" y="1839508"/>
                </a:lnTo>
                <a:lnTo>
                  <a:pt x="1802940" y="1833101"/>
                </a:lnTo>
                <a:lnTo>
                  <a:pt x="1809345" y="1828782"/>
                </a:lnTo>
                <a:lnTo>
                  <a:pt x="1817190" y="1827198"/>
                </a:lnTo>
                <a:lnTo>
                  <a:pt x="1825035" y="1828782"/>
                </a:lnTo>
                <a:lnTo>
                  <a:pt x="1831439" y="1833101"/>
                </a:lnTo>
                <a:lnTo>
                  <a:pt x="1835756" y="1839508"/>
                </a:lnTo>
                <a:lnTo>
                  <a:pt x="1837339" y="1847357"/>
                </a:lnTo>
                <a:lnTo>
                  <a:pt x="1835756" y="1855207"/>
                </a:lnTo>
                <a:lnTo>
                  <a:pt x="1831439" y="1861614"/>
                </a:lnTo>
                <a:lnTo>
                  <a:pt x="1825035" y="1865933"/>
                </a:lnTo>
                <a:lnTo>
                  <a:pt x="1817190" y="1867516"/>
                </a:lnTo>
                <a:close/>
              </a:path>
              <a:path w="5198744" h="2476500">
                <a:moveTo>
                  <a:pt x="2119913" y="1870885"/>
                </a:moveTo>
                <a:lnTo>
                  <a:pt x="2110763" y="1869036"/>
                </a:lnTo>
                <a:lnTo>
                  <a:pt x="2103290" y="1863994"/>
                </a:lnTo>
                <a:lnTo>
                  <a:pt x="2098250" y="1856515"/>
                </a:lnTo>
                <a:lnTo>
                  <a:pt x="2096403" y="1847357"/>
                </a:lnTo>
                <a:lnTo>
                  <a:pt x="2098250" y="1838202"/>
                </a:lnTo>
                <a:lnTo>
                  <a:pt x="2103290" y="1830724"/>
                </a:lnTo>
                <a:lnTo>
                  <a:pt x="2110763" y="1825682"/>
                </a:lnTo>
                <a:lnTo>
                  <a:pt x="2119913" y="1823833"/>
                </a:lnTo>
                <a:lnTo>
                  <a:pt x="2129064" y="1825682"/>
                </a:lnTo>
                <a:lnTo>
                  <a:pt x="2136537" y="1830724"/>
                </a:lnTo>
                <a:lnTo>
                  <a:pt x="2141577" y="1838202"/>
                </a:lnTo>
                <a:lnTo>
                  <a:pt x="2143425" y="1847357"/>
                </a:lnTo>
                <a:lnTo>
                  <a:pt x="2141577" y="1856515"/>
                </a:lnTo>
                <a:lnTo>
                  <a:pt x="2136537" y="1863994"/>
                </a:lnTo>
                <a:lnTo>
                  <a:pt x="2129064" y="1869036"/>
                </a:lnTo>
                <a:lnTo>
                  <a:pt x="2119913" y="1870885"/>
                </a:lnTo>
                <a:close/>
              </a:path>
              <a:path w="5198744" h="2476500">
                <a:moveTo>
                  <a:pt x="2422641" y="1873407"/>
                </a:moveTo>
                <a:lnTo>
                  <a:pt x="2412516" y="1871360"/>
                </a:lnTo>
                <a:lnTo>
                  <a:pt x="2404245" y="1865779"/>
                </a:lnTo>
                <a:lnTo>
                  <a:pt x="2398667" y="1857504"/>
                </a:lnTo>
                <a:lnTo>
                  <a:pt x="2396622" y="1847374"/>
                </a:lnTo>
                <a:lnTo>
                  <a:pt x="2398667" y="1837244"/>
                </a:lnTo>
                <a:lnTo>
                  <a:pt x="2404245" y="1828969"/>
                </a:lnTo>
                <a:lnTo>
                  <a:pt x="2412516" y="1823388"/>
                </a:lnTo>
                <a:lnTo>
                  <a:pt x="2422641" y="1821342"/>
                </a:lnTo>
                <a:lnTo>
                  <a:pt x="2432764" y="1823388"/>
                </a:lnTo>
                <a:lnTo>
                  <a:pt x="2441033" y="1828969"/>
                </a:lnTo>
                <a:lnTo>
                  <a:pt x="2446611" y="1837244"/>
                </a:lnTo>
                <a:lnTo>
                  <a:pt x="2448656" y="1847374"/>
                </a:lnTo>
                <a:lnTo>
                  <a:pt x="2446613" y="1857504"/>
                </a:lnTo>
                <a:lnTo>
                  <a:pt x="2441040" y="1865779"/>
                </a:lnTo>
                <a:lnTo>
                  <a:pt x="2432771" y="1871360"/>
                </a:lnTo>
                <a:lnTo>
                  <a:pt x="2422641" y="1873407"/>
                </a:lnTo>
                <a:close/>
              </a:path>
              <a:path w="5198744" h="2476500">
                <a:moveTo>
                  <a:pt x="2725365" y="1876772"/>
                </a:moveTo>
                <a:lnTo>
                  <a:pt x="2713927" y="1874463"/>
                </a:lnTo>
                <a:lnTo>
                  <a:pt x="2704588" y="1868163"/>
                </a:lnTo>
                <a:lnTo>
                  <a:pt x="2698292" y="1858819"/>
                </a:lnTo>
                <a:lnTo>
                  <a:pt x="2695983" y="1847374"/>
                </a:lnTo>
                <a:lnTo>
                  <a:pt x="2698292" y="1835930"/>
                </a:lnTo>
                <a:lnTo>
                  <a:pt x="2704588" y="1826585"/>
                </a:lnTo>
                <a:lnTo>
                  <a:pt x="2713927" y="1820286"/>
                </a:lnTo>
                <a:lnTo>
                  <a:pt x="2725365" y="1817976"/>
                </a:lnTo>
                <a:lnTo>
                  <a:pt x="2736802" y="1820286"/>
                </a:lnTo>
                <a:lnTo>
                  <a:pt x="2746141" y="1826585"/>
                </a:lnTo>
                <a:lnTo>
                  <a:pt x="2752437" y="1835930"/>
                </a:lnTo>
                <a:lnTo>
                  <a:pt x="2754746" y="1847374"/>
                </a:lnTo>
                <a:lnTo>
                  <a:pt x="2752437" y="1858819"/>
                </a:lnTo>
                <a:lnTo>
                  <a:pt x="2746141" y="1868163"/>
                </a:lnTo>
                <a:lnTo>
                  <a:pt x="2736802" y="1874463"/>
                </a:lnTo>
                <a:lnTo>
                  <a:pt x="2725365" y="1876772"/>
                </a:lnTo>
                <a:close/>
              </a:path>
              <a:path w="5198744" h="2476500">
                <a:moveTo>
                  <a:pt x="3028088" y="1880138"/>
                </a:moveTo>
                <a:lnTo>
                  <a:pt x="3015345" y="1877562"/>
                </a:lnTo>
                <a:lnTo>
                  <a:pt x="3004937" y="1870540"/>
                </a:lnTo>
                <a:lnTo>
                  <a:pt x="2997919" y="1860125"/>
                </a:lnTo>
                <a:lnTo>
                  <a:pt x="2995345" y="1847374"/>
                </a:lnTo>
                <a:lnTo>
                  <a:pt x="2997919" y="1834623"/>
                </a:lnTo>
                <a:lnTo>
                  <a:pt x="3004937" y="1824209"/>
                </a:lnTo>
                <a:lnTo>
                  <a:pt x="3015345" y="1817186"/>
                </a:lnTo>
                <a:lnTo>
                  <a:pt x="3028088" y="1814611"/>
                </a:lnTo>
                <a:lnTo>
                  <a:pt x="3040832" y="1817186"/>
                </a:lnTo>
                <a:lnTo>
                  <a:pt x="3051242" y="1824209"/>
                </a:lnTo>
                <a:lnTo>
                  <a:pt x="3058261" y="1834623"/>
                </a:lnTo>
                <a:lnTo>
                  <a:pt x="3060835" y="1847374"/>
                </a:lnTo>
                <a:lnTo>
                  <a:pt x="3058261" y="1860125"/>
                </a:lnTo>
                <a:lnTo>
                  <a:pt x="3051242" y="1870540"/>
                </a:lnTo>
                <a:lnTo>
                  <a:pt x="3040832" y="1877562"/>
                </a:lnTo>
                <a:lnTo>
                  <a:pt x="3028088" y="1880138"/>
                </a:lnTo>
                <a:close/>
              </a:path>
              <a:path w="5198744" h="2476500">
                <a:moveTo>
                  <a:pt x="3330812" y="1882663"/>
                </a:moveTo>
                <a:lnTo>
                  <a:pt x="3317096" y="1879890"/>
                </a:lnTo>
                <a:lnTo>
                  <a:pt x="3305892" y="1872328"/>
                </a:lnTo>
                <a:lnTo>
                  <a:pt x="3298335" y="1861116"/>
                </a:lnTo>
                <a:lnTo>
                  <a:pt x="3295564" y="1847391"/>
                </a:lnTo>
                <a:lnTo>
                  <a:pt x="3298335" y="1833666"/>
                </a:lnTo>
                <a:lnTo>
                  <a:pt x="3305892" y="1822454"/>
                </a:lnTo>
                <a:lnTo>
                  <a:pt x="3317096" y="1814893"/>
                </a:lnTo>
                <a:lnTo>
                  <a:pt x="3330812" y="1812119"/>
                </a:lnTo>
                <a:lnTo>
                  <a:pt x="3344530" y="1814893"/>
                </a:lnTo>
                <a:lnTo>
                  <a:pt x="3355735" y="1822454"/>
                </a:lnTo>
                <a:lnTo>
                  <a:pt x="3363292" y="1833666"/>
                </a:lnTo>
                <a:lnTo>
                  <a:pt x="3366064" y="1847391"/>
                </a:lnTo>
                <a:lnTo>
                  <a:pt x="3363294" y="1861116"/>
                </a:lnTo>
                <a:lnTo>
                  <a:pt x="3355742" y="1872328"/>
                </a:lnTo>
                <a:lnTo>
                  <a:pt x="3344537" y="1879890"/>
                </a:lnTo>
                <a:lnTo>
                  <a:pt x="3330812" y="1882663"/>
                </a:lnTo>
                <a:close/>
              </a:path>
              <a:path w="5198744" h="2476500">
                <a:moveTo>
                  <a:pt x="3633529" y="1885188"/>
                </a:moveTo>
                <a:lnTo>
                  <a:pt x="3618826" y="1882216"/>
                </a:lnTo>
                <a:lnTo>
                  <a:pt x="3606820" y="1874115"/>
                </a:lnTo>
                <a:lnTo>
                  <a:pt x="3598725" y="1862101"/>
                </a:lnTo>
                <a:lnTo>
                  <a:pt x="3595756" y="1847391"/>
                </a:lnTo>
                <a:lnTo>
                  <a:pt x="3598725" y="1832683"/>
                </a:lnTo>
                <a:lnTo>
                  <a:pt x="3606820" y="1820669"/>
                </a:lnTo>
                <a:lnTo>
                  <a:pt x="3618826" y="1812566"/>
                </a:lnTo>
                <a:lnTo>
                  <a:pt x="3633529" y="1809594"/>
                </a:lnTo>
                <a:lnTo>
                  <a:pt x="3648232" y="1812566"/>
                </a:lnTo>
                <a:lnTo>
                  <a:pt x="3660239" y="1820669"/>
                </a:lnTo>
                <a:lnTo>
                  <a:pt x="3668334" y="1832683"/>
                </a:lnTo>
                <a:lnTo>
                  <a:pt x="3671302" y="1847391"/>
                </a:lnTo>
                <a:lnTo>
                  <a:pt x="3668334" y="1862101"/>
                </a:lnTo>
                <a:lnTo>
                  <a:pt x="3660239" y="1874115"/>
                </a:lnTo>
                <a:lnTo>
                  <a:pt x="3648232" y="1882216"/>
                </a:lnTo>
                <a:lnTo>
                  <a:pt x="3633529" y="1885188"/>
                </a:lnTo>
                <a:close/>
              </a:path>
              <a:path w="5198744" h="2476500">
                <a:moveTo>
                  <a:pt x="3936253" y="1888553"/>
                </a:moveTo>
                <a:lnTo>
                  <a:pt x="3920245" y="1885319"/>
                </a:lnTo>
                <a:lnTo>
                  <a:pt x="3907176" y="1876498"/>
                </a:lnTo>
                <a:lnTo>
                  <a:pt x="3898368" y="1863414"/>
                </a:lnTo>
                <a:lnTo>
                  <a:pt x="3895138" y="1847391"/>
                </a:lnTo>
                <a:lnTo>
                  <a:pt x="3898368" y="1831368"/>
                </a:lnTo>
                <a:lnTo>
                  <a:pt x="3907176" y="1818285"/>
                </a:lnTo>
                <a:lnTo>
                  <a:pt x="3920245" y="1809464"/>
                </a:lnTo>
                <a:lnTo>
                  <a:pt x="3936253" y="1806229"/>
                </a:lnTo>
                <a:lnTo>
                  <a:pt x="3952266" y="1809464"/>
                </a:lnTo>
                <a:lnTo>
                  <a:pt x="3965346" y="1818285"/>
                </a:lnTo>
                <a:lnTo>
                  <a:pt x="3974167" y="1831368"/>
                </a:lnTo>
                <a:lnTo>
                  <a:pt x="3977402" y="1847391"/>
                </a:lnTo>
                <a:lnTo>
                  <a:pt x="3974167" y="1863414"/>
                </a:lnTo>
                <a:lnTo>
                  <a:pt x="3965346" y="1876498"/>
                </a:lnTo>
                <a:lnTo>
                  <a:pt x="3952266" y="1885319"/>
                </a:lnTo>
                <a:lnTo>
                  <a:pt x="3936253" y="1888553"/>
                </a:lnTo>
                <a:close/>
              </a:path>
              <a:path w="5198744" h="2476500">
                <a:moveTo>
                  <a:pt x="4238977" y="1891078"/>
                </a:moveTo>
                <a:lnTo>
                  <a:pt x="4221989" y="1887646"/>
                </a:lnTo>
                <a:lnTo>
                  <a:pt x="4208115" y="1878286"/>
                </a:lnTo>
                <a:lnTo>
                  <a:pt x="4198761" y="1864405"/>
                </a:lnTo>
                <a:lnTo>
                  <a:pt x="4195330" y="1847408"/>
                </a:lnTo>
                <a:lnTo>
                  <a:pt x="4198761" y="1830411"/>
                </a:lnTo>
                <a:lnTo>
                  <a:pt x="4208115" y="1816531"/>
                </a:lnTo>
                <a:lnTo>
                  <a:pt x="4221989" y="1807173"/>
                </a:lnTo>
                <a:lnTo>
                  <a:pt x="4238977" y="1803741"/>
                </a:lnTo>
                <a:lnTo>
                  <a:pt x="4255965" y="1807173"/>
                </a:lnTo>
                <a:lnTo>
                  <a:pt x="4269838" y="1816531"/>
                </a:lnTo>
                <a:lnTo>
                  <a:pt x="4279193" y="1830411"/>
                </a:lnTo>
                <a:lnTo>
                  <a:pt x="4282623" y="1847408"/>
                </a:lnTo>
                <a:lnTo>
                  <a:pt x="4279193" y="1864405"/>
                </a:lnTo>
                <a:lnTo>
                  <a:pt x="4269838" y="1878286"/>
                </a:lnTo>
                <a:lnTo>
                  <a:pt x="4255965" y="1887646"/>
                </a:lnTo>
                <a:lnTo>
                  <a:pt x="4238977" y="1891078"/>
                </a:lnTo>
                <a:close/>
              </a:path>
              <a:path w="5198744" h="2476500">
                <a:moveTo>
                  <a:pt x="4541701" y="1893603"/>
                </a:moveTo>
                <a:lnTo>
                  <a:pt x="4523739" y="1889973"/>
                </a:lnTo>
                <a:lnTo>
                  <a:pt x="4509071" y="1880073"/>
                </a:lnTo>
                <a:lnTo>
                  <a:pt x="4499182" y="1865389"/>
                </a:lnTo>
                <a:lnTo>
                  <a:pt x="4495556" y="1847408"/>
                </a:lnTo>
                <a:lnTo>
                  <a:pt x="4499182" y="1829427"/>
                </a:lnTo>
                <a:lnTo>
                  <a:pt x="4509071" y="1814745"/>
                </a:lnTo>
                <a:lnTo>
                  <a:pt x="4523739" y="1804846"/>
                </a:lnTo>
                <a:lnTo>
                  <a:pt x="4541701" y="1801216"/>
                </a:lnTo>
                <a:lnTo>
                  <a:pt x="4559682" y="1804846"/>
                </a:lnTo>
                <a:lnTo>
                  <a:pt x="4574360" y="1814745"/>
                </a:lnTo>
                <a:lnTo>
                  <a:pt x="4584252" y="1829427"/>
                </a:lnTo>
                <a:lnTo>
                  <a:pt x="4587879" y="1847408"/>
                </a:lnTo>
                <a:lnTo>
                  <a:pt x="4584252" y="1865389"/>
                </a:lnTo>
                <a:lnTo>
                  <a:pt x="4574360" y="1880073"/>
                </a:lnTo>
                <a:lnTo>
                  <a:pt x="4559682" y="1889973"/>
                </a:lnTo>
                <a:lnTo>
                  <a:pt x="4541701" y="1893603"/>
                </a:lnTo>
                <a:close/>
              </a:path>
              <a:path w="5198744" h="2476500">
                <a:moveTo>
                  <a:pt x="4844424" y="1896125"/>
                </a:moveTo>
                <a:lnTo>
                  <a:pt x="4825483" y="1892297"/>
                </a:lnTo>
                <a:lnTo>
                  <a:pt x="4810010" y="1881857"/>
                </a:lnTo>
                <a:lnTo>
                  <a:pt x="4799575" y="1866371"/>
                </a:lnTo>
                <a:lnTo>
                  <a:pt x="4795748" y="1847408"/>
                </a:lnTo>
                <a:lnTo>
                  <a:pt x="4799575" y="1828445"/>
                </a:lnTo>
                <a:lnTo>
                  <a:pt x="4810010" y="1812960"/>
                </a:lnTo>
                <a:lnTo>
                  <a:pt x="4825483" y="1802520"/>
                </a:lnTo>
                <a:lnTo>
                  <a:pt x="4844424" y="1798691"/>
                </a:lnTo>
                <a:lnTo>
                  <a:pt x="4863385" y="1802520"/>
                </a:lnTo>
                <a:lnTo>
                  <a:pt x="4878868" y="1812960"/>
                </a:lnTo>
                <a:lnTo>
                  <a:pt x="4889307" y="1828445"/>
                </a:lnTo>
                <a:lnTo>
                  <a:pt x="4893135" y="1847408"/>
                </a:lnTo>
                <a:lnTo>
                  <a:pt x="4889307" y="1866371"/>
                </a:lnTo>
                <a:lnTo>
                  <a:pt x="4878868" y="1881857"/>
                </a:lnTo>
                <a:lnTo>
                  <a:pt x="4863385" y="1892297"/>
                </a:lnTo>
                <a:lnTo>
                  <a:pt x="4844424" y="1896125"/>
                </a:lnTo>
                <a:close/>
              </a:path>
              <a:path w="5198744" h="2476500">
                <a:moveTo>
                  <a:pt x="5147149" y="1898650"/>
                </a:moveTo>
                <a:lnTo>
                  <a:pt x="5127213" y="1894623"/>
                </a:lnTo>
                <a:lnTo>
                  <a:pt x="5110937" y="1883643"/>
                </a:lnTo>
                <a:lnTo>
                  <a:pt x="5099964" y="1867355"/>
                </a:lnTo>
                <a:lnTo>
                  <a:pt x="5095940" y="1847408"/>
                </a:lnTo>
                <a:lnTo>
                  <a:pt x="5099964" y="1827461"/>
                </a:lnTo>
                <a:lnTo>
                  <a:pt x="5110937" y="1811173"/>
                </a:lnTo>
                <a:lnTo>
                  <a:pt x="5127213" y="1800193"/>
                </a:lnTo>
                <a:lnTo>
                  <a:pt x="5147149" y="1796166"/>
                </a:lnTo>
                <a:lnTo>
                  <a:pt x="5167089" y="1800193"/>
                </a:lnTo>
                <a:lnTo>
                  <a:pt x="5183377" y="1811173"/>
                </a:lnTo>
                <a:lnTo>
                  <a:pt x="5194361" y="1827461"/>
                </a:lnTo>
                <a:lnTo>
                  <a:pt x="5198390" y="1847408"/>
                </a:lnTo>
                <a:lnTo>
                  <a:pt x="5194361" y="1867355"/>
                </a:lnTo>
                <a:lnTo>
                  <a:pt x="5183377" y="1883643"/>
                </a:lnTo>
                <a:lnTo>
                  <a:pt x="5167089" y="1894623"/>
                </a:lnTo>
                <a:lnTo>
                  <a:pt x="5147149" y="1898650"/>
                </a:lnTo>
                <a:close/>
              </a:path>
              <a:path w="5198744" h="2476500">
                <a:moveTo>
                  <a:pt x="607685" y="2152856"/>
                </a:moveTo>
                <a:lnTo>
                  <a:pt x="604894" y="2152856"/>
                </a:lnTo>
                <a:lnTo>
                  <a:pt x="603766" y="2151728"/>
                </a:lnTo>
                <a:lnTo>
                  <a:pt x="603766" y="2148937"/>
                </a:lnTo>
                <a:lnTo>
                  <a:pt x="604894" y="2147806"/>
                </a:lnTo>
                <a:lnTo>
                  <a:pt x="607685" y="2147806"/>
                </a:lnTo>
                <a:lnTo>
                  <a:pt x="608813" y="2148937"/>
                </a:lnTo>
                <a:lnTo>
                  <a:pt x="608813" y="2151728"/>
                </a:lnTo>
                <a:lnTo>
                  <a:pt x="607685" y="2152856"/>
                </a:lnTo>
                <a:close/>
              </a:path>
              <a:path w="5198744" h="2476500">
                <a:moveTo>
                  <a:pt x="913187" y="2157889"/>
                </a:moveTo>
                <a:lnTo>
                  <a:pt x="904843" y="2157889"/>
                </a:lnTo>
                <a:lnTo>
                  <a:pt x="901464" y="2154506"/>
                </a:lnTo>
                <a:lnTo>
                  <a:pt x="901464" y="2146159"/>
                </a:lnTo>
                <a:lnTo>
                  <a:pt x="904843" y="2142776"/>
                </a:lnTo>
                <a:lnTo>
                  <a:pt x="913187" y="2142776"/>
                </a:lnTo>
                <a:lnTo>
                  <a:pt x="916566" y="2146159"/>
                </a:lnTo>
                <a:lnTo>
                  <a:pt x="916566" y="2154506"/>
                </a:lnTo>
                <a:lnTo>
                  <a:pt x="913187" y="2157889"/>
                </a:lnTo>
                <a:close/>
              </a:path>
              <a:path w="5198744" h="2476500">
                <a:moveTo>
                  <a:pt x="1218686" y="2162919"/>
                </a:moveTo>
                <a:lnTo>
                  <a:pt x="1204778" y="2162919"/>
                </a:lnTo>
                <a:lnTo>
                  <a:pt x="1199144" y="2157281"/>
                </a:lnTo>
                <a:lnTo>
                  <a:pt x="1199144" y="2143347"/>
                </a:lnTo>
                <a:lnTo>
                  <a:pt x="1204778" y="2137710"/>
                </a:lnTo>
                <a:lnTo>
                  <a:pt x="1218703" y="2137710"/>
                </a:lnTo>
                <a:lnTo>
                  <a:pt x="1224336" y="2143347"/>
                </a:lnTo>
                <a:lnTo>
                  <a:pt x="1224336" y="2157281"/>
                </a:lnTo>
                <a:lnTo>
                  <a:pt x="1218686" y="2162919"/>
                </a:lnTo>
                <a:close/>
              </a:path>
              <a:path w="5198744" h="2476500">
                <a:moveTo>
                  <a:pt x="1523732" y="2167128"/>
                </a:moveTo>
                <a:lnTo>
                  <a:pt x="1505196" y="2167128"/>
                </a:lnTo>
                <a:lnTo>
                  <a:pt x="1497679" y="2159604"/>
                </a:lnTo>
                <a:lnTo>
                  <a:pt x="1497679" y="2141058"/>
                </a:lnTo>
                <a:lnTo>
                  <a:pt x="1505196" y="2133537"/>
                </a:lnTo>
                <a:lnTo>
                  <a:pt x="1523732" y="2133537"/>
                </a:lnTo>
                <a:lnTo>
                  <a:pt x="1531249" y="2141058"/>
                </a:lnTo>
                <a:lnTo>
                  <a:pt x="1531249" y="2159604"/>
                </a:lnTo>
                <a:lnTo>
                  <a:pt x="1523732" y="2167128"/>
                </a:lnTo>
                <a:close/>
              </a:path>
              <a:path w="5198744" h="2476500">
                <a:moveTo>
                  <a:pt x="1817190" y="2170493"/>
                </a:moveTo>
                <a:lnTo>
                  <a:pt x="1809345" y="2168910"/>
                </a:lnTo>
                <a:lnTo>
                  <a:pt x="1802940" y="2164591"/>
                </a:lnTo>
                <a:lnTo>
                  <a:pt x="1798623" y="2158182"/>
                </a:lnTo>
                <a:lnTo>
                  <a:pt x="1797041" y="2150331"/>
                </a:lnTo>
                <a:lnTo>
                  <a:pt x="1798623" y="2142482"/>
                </a:lnTo>
                <a:lnTo>
                  <a:pt x="1802940" y="2136074"/>
                </a:lnTo>
                <a:lnTo>
                  <a:pt x="1809345" y="2131755"/>
                </a:lnTo>
                <a:lnTo>
                  <a:pt x="1817190" y="2130172"/>
                </a:lnTo>
                <a:lnTo>
                  <a:pt x="1825035" y="2131755"/>
                </a:lnTo>
                <a:lnTo>
                  <a:pt x="1831439" y="2136074"/>
                </a:lnTo>
                <a:lnTo>
                  <a:pt x="1835756" y="2142482"/>
                </a:lnTo>
                <a:lnTo>
                  <a:pt x="1837339" y="2150331"/>
                </a:lnTo>
                <a:lnTo>
                  <a:pt x="1835756" y="2158182"/>
                </a:lnTo>
                <a:lnTo>
                  <a:pt x="1831439" y="2164591"/>
                </a:lnTo>
                <a:lnTo>
                  <a:pt x="1825035" y="2168910"/>
                </a:lnTo>
                <a:lnTo>
                  <a:pt x="1817190" y="2170493"/>
                </a:lnTo>
                <a:close/>
              </a:path>
              <a:path w="5198744" h="2476500">
                <a:moveTo>
                  <a:pt x="2119913" y="2173856"/>
                </a:moveTo>
                <a:lnTo>
                  <a:pt x="2110763" y="2172007"/>
                </a:lnTo>
                <a:lnTo>
                  <a:pt x="2103290" y="2166966"/>
                </a:lnTo>
                <a:lnTo>
                  <a:pt x="2098250" y="2159488"/>
                </a:lnTo>
                <a:lnTo>
                  <a:pt x="2096403" y="2150331"/>
                </a:lnTo>
                <a:lnTo>
                  <a:pt x="2098250" y="2141175"/>
                </a:lnTo>
                <a:lnTo>
                  <a:pt x="2103290" y="2133698"/>
                </a:lnTo>
                <a:lnTo>
                  <a:pt x="2110763" y="2128655"/>
                </a:lnTo>
                <a:lnTo>
                  <a:pt x="2119913" y="2126806"/>
                </a:lnTo>
                <a:lnTo>
                  <a:pt x="2129064" y="2128655"/>
                </a:lnTo>
                <a:lnTo>
                  <a:pt x="2136537" y="2133698"/>
                </a:lnTo>
                <a:lnTo>
                  <a:pt x="2141577" y="2141175"/>
                </a:lnTo>
                <a:lnTo>
                  <a:pt x="2143425" y="2150331"/>
                </a:lnTo>
                <a:lnTo>
                  <a:pt x="2141577" y="2159488"/>
                </a:lnTo>
                <a:lnTo>
                  <a:pt x="2136537" y="2166966"/>
                </a:lnTo>
                <a:lnTo>
                  <a:pt x="2129064" y="2172007"/>
                </a:lnTo>
                <a:lnTo>
                  <a:pt x="2119913" y="2173856"/>
                </a:lnTo>
                <a:close/>
              </a:path>
              <a:path w="5198744" h="2476500">
                <a:moveTo>
                  <a:pt x="2422641" y="2176381"/>
                </a:moveTo>
                <a:lnTo>
                  <a:pt x="2412516" y="2174334"/>
                </a:lnTo>
                <a:lnTo>
                  <a:pt x="2404245" y="2168754"/>
                </a:lnTo>
                <a:lnTo>
                  <a:pt x="2398667" y="2160479"/>
                </a:lnTo>
                <a:lnTo>
                  <a:pt x="2396622" y="2150348"/>
                </a:lnTo>
                <a:lnTo>
                  <a:pt x="2398667" y="2140218"/>
                </a:lnTo>
                <a:lnTo>
                  <a:pt x="2404245" y="2131943"/>
                </a:lnTo>
                <a:lnTo>
                  <a:pt x="2412516" y="2126362"/>
                </a:lnTo>
                <a:lnTo>
                  <a:pt x="2422641" y="2124315"/>
                </a:lnTo>
                <a:lnTo>
                  <a:pt x="2432764" y="2126362"/>
                </a:lnTo>
                <a:lnTo>
                  <a:pt x="2441033" y="2131943"/>
                </a:lnTo>
                <a:lnTo>
                  <a:pt x="2446611" y="2140218"/>
                </a:lnTo>
                <a:lnTo>
                  <a:pt x="2448656" y="2150348"/>
                </a:lnTo>
                <a:lnTo>
                  <a:pt x="2446613" y="2160479"/>
                </a:lnTo>
                <a:lnTo>
                  <a:pt x="2441040" y="2168754"/>
                </a:lnTo>
                <a:lnTo>
                  <a:pt x="2432771" y="2174334"/>
                </a:lnTo>
                <a:lnTo>
                  <a:pt x="2422641" y="2176381"/>
                </a:lnTo>
                <a:close/>
              </a:path>
              <a:path w="5198744" h="2476500">
                <a:moveTo>
                  <a:pt x="2725365" y="2179746"/>
                </a:moveTo>
                <a:lnTo>
                  <a:pt x="2713927" y="2177436"/>
                </a:lnTo>
                <a:lnTo>
                  <a:pt x="2704588" y="2171137"/>
                </a:lnTo>
                <a:lnTo>
                  <a:pt x="2698292" y="2161793"/>
                </a:lnTo>
                <a:lnTo>
                  <a:pt x="2695983" y="2150348"/>
                </a:lnTo>
                <a:lnTo>
                  <a:pt x="2698292" y="2138903"/>
                </a:lnTo>
                <a:lnTo>
                  <a:pt x="2704588" y="2129559"/>
                </a:lnTo>
                <a:lnTo>
                  <a:pt x="2713927" y="2123259"/>
                </a:lnTo>
                <a:lnTo>
                  <a:pt x="2725365" y="2120950"/>
                </a:lnTo>
                <a:lnTo>
                  <a:pt x="2736802" y="2123259"/>
                </a:lnTo>
                <a:lnTo>
                  <a:pt x="2746141" y="2129559"/>
                </a:lnTo>
                <a:lnTo>
                  <a:pt x="2752437" y="2138903"/>
                </a:lnTo>
                <a:lnTo>
                  <a:pt x="2754746" y="2150348"/>
                </a:lnTo>
                <a:lnTo>
                  <a:pt x="2752437" y="2161793"/>
                </a:lnTo>
                <a:lnTo>
                  <a:pt x="2746141" y="2171137"/>
                </a:lnTo>
                <a:lnTo>
                  <a:pt x="2736802" y="2177436"/>
                </a:lnTo>
                <a:lnTo>
                  <a:pt x="2725365" y="2179746"/>
                </a:lnTo>
                <a:close/>
              </a:path>
              <a:path w="5198744" h="2476500">
                <a:moveTo>
                  <a:pt x="3028088" y="2183115"/>
                </a:moveTo>
                <a:lnTo>
                  <a:pt x="3015345" y="2180539"/>
                </a:lnTo>
                <a:lnTo>
                  <a:pt x="3004937" y="2173515"/>
                </a:lnTo>
                <a:lnTo>
                  <a:pt x="2997919" y="2163099"/>
                </a:lnTo>
                <a:lnTo>
                  <a:pt x="2995345" y="2150348"/>
                </a:lnTo>
                <a:lnTo>
                  <a:pt x="2997919" y="2137597"/>
                </a:lnTo>
                <a:lnTo>
                  <a:pt x="3004937" y="2127182"/>
                </a:lnTo>
                <a:lnTo>
                  <a:pt x="3015345" y="2120160"/>
                </a:lnTo>
                <a:lnTo>
                  <a:pt x="3028088" y="2117584"/>
                </a:lnTo>
                <a:lnTo>
                  <a:pt x="3040832" y="2120160"/>
                </a:lnTo>
                <a:lnTo>
                  <a:pt x="3051242" y="2127182"/>
                </a:lnTo>
                <a:lnTo>
                  <a:pt x="3058261" y="2137597"/>
                </a:lnTo>
                <a:lnTo>
                  <a:pt x="3060835" y="2150348"/>
                </a:lnTo>
                <a:lnTo>
                  <a:pt x="3058261" y="2163099"/>
                </a:lnTo>
                <a:lnTo>
                  <a:pt x="3051242" y="2173515"/>
                </a:lnTo>
                <a:lnTo>
                  <a:pt x="3040832" y="2180539"/>
                </a:lnTo>
                <a:lnTo>
                  <a:pt x="3028088" y="2183115"/>
                </a:lnTo>
                <a:close/>
              </a:path>
              <a:path w="5198744" h="2476500">
                <a:moveTo>
                  <a:pt x="3330812" y="2185636"/>
                </a:moveTo>
                <a:lnTo>
                  <a:pt x="3317096" y="2182863"/>
                </a:lnTo>
                <a:lnTo>
                  <a:pt x="3305892" y="2175302"/>
                </a:lnTo>
                <a:lnTo>
                  <a:pt x="3298335" y="2164090"/>
                </a:lnTo>
                <a:lnTo>
                  <a:pt x="3295564" y="2150365"/>
                </a:lnTo>
                <a:lnTo>
                  <a:pt x="3298335" y="2136639"/>
                </a:lnTo>
                <a:lnTo>
                  <a:pt x="3305892" y="2125427"/>
                </a:lnTo>
                <a:lnTo>
                  <a:pt x="3317096" y="2117866"/>
                </a:lnTo>
                <a:lnTo>
                  <a:pt x="3330812" y="2115093"/>
                </a:lnTo>
                <a:lnTo>
                  <a:pt x="3344530" y="2117866"/>
                </a:lnTo>
                <a:lnTo>
                  <a:pt x="3355735" y="2125427"/>
                </a:lnTo>
                <a:lnTo>
                  <a:pt x="3363292" y="2136639"/>
                </a:lnTo>
                <a:lnTo>
                  <a:pt x="3366064" y="2150365"/>
                </a:lnTo>
                <a:lnTo>
                  <a:pt x="3363294" y="2164090"/>
                </a:lnTo>
                <a:lnTo>
                  <a:pt x="3355742" y="2175302"/>
                </a:lnTo>
                <a:lnTo>
                  <a:pt x="3344537" y="2182863"/>
                </a:lnTo>
                <a:lnTo>
                  <a:pt x="3330812" y="2185636"/>
                </a:lnTo>
                <a:close/>
              </a:path>
              <a:path w="5198744" h="2476500">
                <a:moveTo>
                  <a:pt x="3633529" y="2188161"/>
                </a:moveTo>
                <a:lnTo>
                  <a:pt x="3618826" y="2185190"/>
                </a:lnTo>
                <a:lnTo>
                  <a:pt x="3606820" y="2177088"/>
                </a:lnTo>
                <a:lnTo>
                  <a:pt x="3598725" y="2165074"/>
                </a:lnTo>
                <a:lnTo>
                  <a:pt x="3595756" y="2150365"/>
                </a:lnTo>
                <a:lnTo>
                  <a:pt x="3598725" y="2135655"/>
                </a:lnTo>
                <a:lnTo>
                  <a:pt x="3606820" y="2123641"/>
                </a:lnTo>
                <a:lnTo>
                  <a:pt x="3618826" y="2115539"/>
                </a:lnTo>
                <a:lnTo>
                  <a:pt x="3633529" y="2112568"/>
                </a:lnTo>
                <a:lnTo>
                  <a:pt x="3648232" y="2115539"/>
                </a:lnTo>
                <a:lnTo>
                  <a:pt x="3660239" y="2123641"/>
                </a:lnTo>
                <a:lnTo>
                  <a:pt x="3668334" y="2135655"/>
                </a:lnTo>
                <a:lnTo>
                  <a:pt x="3671302" y="2150365"/>
                </a:lnTo>
                <a:lnTo>
                  <a:pt x="3668334" y="2165074"/>
                </a:lnTo>
                <a:lnTo>
                  <a:pt x="3660239" y="2177088"/>
                </a:lnTo>
                <a:lnTo>
                  <a:pt x="3648232" y="2185190"/>
                </a:lnTo>
                <a:lnTo>
                  <a:pt x="3633529" y="2188161"/>
                </a:lnTo>
                <a:close/>
              </a:path>
              <a:path w="5198744" h="2476500">
                <a:moveTo>
                  <a:pt x="3936253" y="2191527"/>
                </a:moveTo>
                <a:lnTo>
                  <a:pt x="3920245" y="2188292"/>
                </a:lnTo>
                <a:lnTo>
                  <a:pt x="3907176" y="2179471"/>
                </a:lnTo>
                <a:lnTo>
                  <a:pt x="3898368" y="2166388"/>
                </a:lnTo>
                <a:lnTo>
                  <a:pt x="3895138" y="2150365"/>
                </a:lnTo>
                <a:lnTo>
                  <a:pt x="3898368" y="2134342"/>
                </a:lnTo>
                <a:lnTo>
                  <a:pt x="3907176" y="2121258"/>
                </a:lnTo>
                <a:lnTo>
                  <a:pt x="3920245" y="2112437"/>
                </a:lnTo>
                <a:lnTo>
                  <a:pt x="3936253" y="2109203"/>
                </a:lnTo>
                <a:lnTo>
                  <a:pt x="3952266" y="2112437"/>
                </a:lnTo>
                <a:lnTo>
                  <a:pt x="3965346" y="2121258"/>
                </a:lnTo>
                <a:lnTo>
                  <a:pt x="3974167" y="2134342"/>
                </a:lnTo>
                <a:lnTo>
                  <a:pt x="3977402" y="2150365"/>
                </a:lnTo>
                <a:lnTo>
                  <a:pt x="3974167" y="2166388"/>
                </a:lnTo>
                <a:lnTo>
                  <a:pt x="3965346" y="2179471"/>
                </a:lnTo>
                <a:lnTo>
                  <a:pt x="3952266" y="2188292"/>
                </a:lnTo>
                <a:lnTo>
                  <a:pt x="3936253" y="2191527"/>
                </a:lnTo>
                <a:close/>
              </a:path>
              <a:path w="5198744" h="2476500">
                <a:moveTo>
                  <a:pt x="4238977" y="2194052"/>
                </a:moveTo>
                <a:lnTo>
                  <a:pt x="4221989" y="2190620"/>
                </a:lnTo>
                <a:lnTo>
                  <a:pt x="4208115" y="2181260"/>
                </a:lnTo>
                <a:lnTo>
                  <a:pt x="4198761" y="2167379"/>
                </a:lnTo>
                <a:lnTo>
                  <a:pt x="4195330" y="2150382"/>
                </a:lnTo>
                <a:lnTo>
                  <a:pt x="4198761" y="2133384"/>
                </a:lnTo>
                <a:lnTo>
                  <a:pt x="4208115" y="2119503"/>
                </a:lnTo>
                <a:lnTo>
                  <a:pt x="4221989" y="2110144"/>
                </a:lnTo>
                <a:lnTo>
                  <a:pt x="4238977" y="2106711"/>
                </a:lnTo>
                <a:lnTo>
                  <a:pt x="4255965" y="2110144"/>
                </a:lnTo>
                <a:lnTo>
                  <a:pt x="4269838" y="2119503"/>
                </a:lnTo>
                <a:lnTo>
                  <a:pt x="4279193" y="2133384"/>
                </a:lnTo>
                <a:lnTo>
                  <a:pt x="4282623" y="2150382"/>
                </a:lnTo>
                <a:lnTo>
                  <a:pt x="4279193" y="2167379"/>
                </a:lnTo>
                <a:lnTo>
                  <a:pt x="4269838" y="2181260"/>
                </a:lnTo>
                <a:lnTo>
                  <a:pt x="4255965" y="2190620"/>
                </a:lnTo>
                <a:lnTo>
                  <a:pt x="4238977" y="2194052"/>
                </a:lnTo>
                <a:close/>
              </a:path>
              <a:path w="5198744" h="2476500">
                <a:moveTo>
                  <a:pt x="4541701" y="2196577"/>
                </a:moveTo>
                <a:lnTo>
                  <a:pt x="4523739" y="2192946"/>
                </a:lnTo>
                <a:lnTo>
                  <a:pt x="4509071" y="2183046"/>
                </a:lnTo>
                <a:lnTo>
                  <a:pt x="4499182" y="2168363"/>
                </a:lnTo>
                <a:lnTo>
                  <a:pt x="4495556" y="2150382"/>
                </a:lnTo>
                <a:lnTo>
                  <a:pt x="4499182" y="2132402"/>
                </a:lnTo>
                <a:lnTo>
                  <a:pt x="4509071" y="2117720"/>
                </a:lnTo>
                <a:lnTo>
                  <a:pt x="4523739" y="2107820"/>
                </a:lnTo>
                <a:lnTo>
                  <a:pt x="4541701" y="2104190"/>
                </a:lnTo>
                <a:lnTo>
                  <a:pt x="4559682" y="2107820"/>
                </a:lnTo>
                <a:lnTo>
                  <a:pt x="4574360" y="2117720"/>
                </a:lnTo>
                <a:lnTo>
                  <a:pt x="4584252" y="2132402"/>
                </a:lnTo>
                <a:lnTo>
                  <a:pt x="4587879" y="2150382"/>
                </a:lnTo>
                <a:lnTo>
                  <a:pt x="4584252" y="2168363"/>
                </a:lnTo>
                <a:lnTo>
                  <a:pt x="4574360" y="2183046"/>
                </a:lnTo>
                <a:lnTo>
                  <a:pt x="4559682" y="2192946"/>
                </a:lnTo>
                <a:lnTo>
                  <a:pt x="4541701" y="2196577"/>
                </a:lnTo>
                <a:close/>
              </a:path>
              <a:path w="5198744" h="2476500">
                <a:moveTo>
                  <a:pt x="4844424" y="2199098"/>
                </a:moveTo>
                <a:lnTo>
                  <a:pt x="4825483" y="2195271"/>
                </a:lnTo>
                <a:lnTo>
                  <a:pt x="4810010" y="2184831"/>
                </a:lnTo>
                <a:lnTo>
                  <a:pt x="4799575" y="2169346"/>
                </a:lnTo>
                <a:lnTo>
                  <a:pt x="4795748" y="2150382"/>
                </a:lnTo>
                <a:lnTo>
                  <a:pt x="4799575" y="2131418"/>
                </a:lnTo>
                <a:lnTo>
                  <a:pt x="4810010" y="2115933"/>
                </a:lnTo>
                <a:lnTo>
                  <a:pt x="4825483" y="2105493"/>
                </a:lnTo>
                <a:lnTo>
                  <a:pt x="4844424" y="2101665"/>
                </a:lnTo>
                <a:lnTo>
                  <a:pt x="4863385" y="2105493"/>
                </a:lnTo>
                <a:lnTo>
                  <a:pt x="4878868" y="2115933"/>
                </a:lnTo>
                <a:lnTo>
                  <a:pt x="4889307" y="2131418"/>
                </a:lnTo>
                <a:lnTo>
                  <a:pt x="4893135" y="2150382"/>
                </a:lnTo>
                <a:lnTo>
                  <a:pt x="4889307" y="2169346"/>
                </a:lnTo>
                <a:lnTo>
                  <a:pt x="4878868" y="2184831"/>
                </a:lnTo>
                <a:lnTo>
                  <a:pt x="4863385" y="2195271"/>
                </a:lnTo>
                <a:lnTo>
                  <a:pt x="4844424" y="2199098"/>
                </a:lnTo>
                <a:close/>
              </a:path>
              <a:path w="5198744" h="2476500">
                <a:moveTo>
                  <a:pt x="5147149" y="2201623"/>
                </a:moveTo>
                <a:lnTo>
                  <a:pt x="5127213" y="2197597"/>
                </a:lnTo>
                <a:lnTo>
                  <a:pt x="5110937" y="2186617"/>
                </a:lnTo>
                <a:lnTo>
                  <a:pt x="5099964" y="2170329"/>
                </a:lnTo>
                <a:lnTo>
                  <a:pt x="5095940" y="2150382"/>
                </a:lnTo>
                <a:lnTo>
                  <a:pt x="5099964" y="2130434"/>
                </a:lnTo>
                <a:lnTo>
                  <a:pt x="5110937" y="2114147"/>
                </a:lnTo>
                <a:lnTo>
                  <a:pt x="5127213" y="2103166"/>
                </a:lnTo>
                <a:lnTo>
                  <a:pt x="5147149" y="2099140"/>
                </a:lnTo>
                <a:lnTo>
                  <a:pt x="5167089" y="2103166"/>
                </a:lnTo>
                <a:lnTo>
                  <a:pt x="5183377" y="2114147"/>
                </a:lnTo>
                <a:lnTo>
                  <a:pt x="5194361" y="2130434"/>
                </a:lnTo>
                <a:lnTo>
                  <a:pt x="5198390" y="2150382"/>
                </a:lnTo>
                <a:lnTo>
                  <a:pt x="5194361" y="2170329"/>
                </a:lnTo>
                <a:lnTo>
                  <a:pt x="5183377" y="2186617"/>
                </a:lnTo>
                <a:lnTo>
                  <a:pt x="5167089" y="2197597"/>
                </a:lnTo>
                <a:lnTo>
                  <a:pt x="5147149" y="2201623"/>
                </a:lnTo>
                <a:close/>
              </a:path>
              <a:path w="5198744" h="2476500">
                <a:moveTo>
                  <a:pt x="1212211" y="2454132"/>
                </a:moveTo>
                <a:lnTo>
                  <a:pt x="1211269" y="2454132"/>
                </a:lnTo>
                <a:lnTo>
                  <a:pt x="1210898" y="2453760"/>
                </a:lnTo>
                <a:lnTo>
                  <a:pt x="1210898" y="2452819"/>
                </a:lnTo>
                <a:lnTo>
                  <a:pt x="1211269" y="2452447"/>
                </a:lnTo>
                <a:lnTo>
                  <a:pt x="1212211" y="2452447"/>
                </a:lnTo>
                <a:lnTo>
                  <a:pt x="1212579" y="2452819"/>
                </a:lnTo>
                <a:lnTo>
                  <a:pt x="1212579" y="2453760"/>
                </a:lnTo>
                <a:lnTo>
                  <a:pt x="1212211" y="2454132"/>
                </a:lnTo>
                <a:close/>
              </a:path>
              <a:path w="5198744" h="2476500">
                <a:moveTo>
                  <a:pt x="1516316" y="2456653"/>
                </a:moveTo>
                <a:lnTo>
                  <a:pt x="1512599" y="2456653"/>
                </a:lnTo>
                <a:lnTo>
                  <a:pt x="1511100" y="2455158"/>
                </a:lnTo>
                <a:lnTo>
                  <a:pt x="1511100" y="2451421"/>
                </a:lnTo>
                <a:lnTo>
                  <a:pt x="1512599" y="2449922"/>
                </a:lnTo>
                <a:lnTo>
                  <a:pt x="1516333" y="2449922"/>
                </a:lnTo>
                <a:lnTo>
                  <a:pt x="1517828" y="2451421"/>
                </a:lnTo>
                <a:lnTo>
                  <a:pt x="1517828" y="2455158"/>
                </a:lnTo>
                <a:lnTo>
                  <a:pt x="1516316" y="2456653"/>
                </a:lnTo>
                <a:close/>
              </a:path>
              <a:path w="5198744" h="2476500">
                <a:moveTo>
                  <a:pt x="1821358" y="2460863"/>
                </a:moveTo>
                <a:lnTo>
                  <a:pt x="1813017" y="2460863"/>
                </a:lnTo>
                <a:lnTo>
                  <a:pt x="1809638" y="2457480"/>
                </a:lnTo>
                <a:lnTo>
                  <a:pt x="1809638" y="2449132"/>
                </a:lnTo>
                <a:lnTo>
                  <a:pt x="1813017" y="2445750"/>
                </a:lnTo>
                <a:lnTo>
                  <a:pt x="1821358" y="2445750"/>
                </a:lnTo>
                <a:lnTo>
                  <a:pt x="1824741" y="2449132"/>
                </a:lnTo>
                <a:lnTo>
                  <a:pt x="1824741" y="2457480"/>
                </a:lnTo>
                <a:lnTo>
                  <a:pt x="1821358" y="2460863"/>
                </a:lnTo>
                <a:close/>
              </a:path>
              <a:path w="5198744" h="2476500">
                <a:moveTo>
                  <a:pt x="2125936" y="2464228"/>
                </a:moveTo>
                <a:lnTo>
                  <a:pt x="2113895" y="2464228"/>
                </a:lnTo>
                <a:lnTo>
                  <a:pt x="2109000" y="2459330"/>
                </a:lnTo>
                <a:lnTo>
                  <a:pt x="2109000" y="2447283"/>
                </a:lnTo>
                <a:lnTo>
                  <a:pt x="2113895" y="2442385"/>
                </a:lnTo>
                <a:lnTo>
                  <a:pt x="2125936" y="2442385"/>
                </a:lnTo>
                <a:lnTo>
                  <a:pt x="2130830" y="2447283"/>
                </a:lnTo>
                <a:lnTo>
                  <a:pt x="2130830" y="2459330"/>
                </a:lnTo>
                <a:lnTo>
                  <a:pt x="2125936" y="2464228"/>
                </a:lnTo>
                <a:close/>
              </a:path>
              <a:path w="5198744" h="2476500">
                <a:moveTo>
                  <a:pt x="2430982" y="2468434"/>
                </a:moveTo>
                <a:lnTo>
                  <a:pt x="2414296" y="2468434"/>
                </a:lnTo>
                <a:lnTo>
                  <a:pt x="2407538" y="2461669"/>
                </a:lnTo>
                <a:lnTo>
                  <a:pt x="2407538" y="2444974"/>
                </a:lnTo>
                <a:lnTo>
                  <a:pt x="2414296" y="2438212"/>
                </a:lnTo>
                <a:lnTo>
                  <a:pt x="2430982" y="2438212"/>
                </a:lnTo>
                <a:lnTo>
                  <a:pt x="2437743" y="2444974"/>
                </a:lnTo>
                <a:lnTo>
                  <a:pt x="2437743" y="2461669"/>
                </a:lnTo>
                <a:lnTo>
                  <a:pt x="2430982" y="2468434"/>
                </a:lnTo>
                <a:close/>
              </a:path>
              <a:path w="5198744" h="2476500">
                <a:moveTo>
                  <a:pt x="2735103" y="2470959"/>
                </a:moveTo>
                <a:lnTo>
                  <a:pt x="2715626" y="2470959"/>
                </a:lnTo>
                <a:lnTo>
                  <a:pt x="2707737" y="2463067"/>
                </a:lnTo>
                <a:lnTo>
                  <a:pt x="2707737" y="2443580"/>
                </a:lnTo>
                <a:lnTo>
                  <a:pt x="2715626" y="2435687"/>
                </a:lnTo>
                <a:lnTo>
                  <a:pt x="2735103" y="2435687"/>
                </a:lnTo>
                <a:lnTo>
                  <a:pt x="2742989" y="2443580"/>
                </a:lnTo>
                <a:lnTo>
                  <a:pt x="2742989" y="2463067"/>
                </a:lnTo>
                <a:lnTo>
                  <a:pt x="2735103" y="2470959"/>
                </a:lnTo>
                <a:close/>
              </a:path>
              <a:path w="5198744" h="2476500">
                <a:moveTo>
                  <a:pt x="3028088" y="2474324"/>
                </a:moveTo>
                <a:lnTo>
                  <a:pt x="3019920" y="2472673"/>
                </a:lnTo>
                <a:lnTo>
                  <a:pt x="3013248" y="2468171"/>
                </a:lnTo>
                <a:lnTo>
                  <a:pt x="3008749" y="2461495"/>
                </a:lnTo>
                <a:lnTo>
                  <a:pt x="3007099" y="2453321"/>
                </a:lnTo>
                <a:lnTo>
                  <a:pt x="3008749" y="2445149"/>
                </a:lnTo>
                <a:lnTo>
                  <a:pt x="3013248" y="2438473"/>
                </a:lnTo>
                <a:lnTo>
                  <a:pt x="3019920" y="2433972"/>
                </a:lnTo>
                <a:lnTo>
                  <a:pt x="3028088" y="2432322"/>
                </a:lnTo>
                <a:lnTo>
                  <a:pt x="3036257" y="2433972"/>
                </a:lnTo>
                <a:lnTo>
                  <a:pt x="3042929" y="2438473"/>
                </a:lnTo>
                <a:lnTo>
                  <a:pt x="3047428" y="2445149"/>
                </a:lnTo>
                <a:lnTo>
                  <a:pt x="3049078" y="2453321"/>
                </a:lnTo>
                <a:lnTo>
                  <a:pt x="3047428" y="2461495"/>
                </a:lnTo>
                <a:lnTo>
                  <a:pt x="3042929" y="2468171"/>
                </a:lnTo>
                <a:lnTo>
                  <a:pt x="3036257" y="2472673"/>
                </a:lnTo>
                <a:lnTo>
                  <a:pt x="3028088" y="2474324"/>
                </a:lnTo>
                <a:close/>
              </a:path>
              <a:path w="5198744" h="2476500">
                <a:moveTo>
                  <a:pt x="3330812" y="2476005"/>
                </a:moveTo>
                <a:lnTo>
                  <a:pt x="3321985" y="2474224"/>
                </a:lnTo>
                <a:lnTo>
                  <a:pt x="3314779" y="2469365"/>
                </a:lnTo>
                <a:lnTo>
                  <a:pt x="3309922" y="2462155"/>
                </a:lnTo>
                <a:lnTo>
                  <a:pt x="3308142" y="2453321"/>
                </a:lnTo>
                <a:lnTo>
                  <a:pt x="3309922" y="2444488"/>
                </a:lnTo>
                <a:lnTo>
                  <a:pt x="3314779" y="2437278"/>
                </a:lnTo>
                <a:lnTo>
                  <a:pt x="3321985" y="2432419"/>
                </a:lnTo>
                <a:lnTo>
                  <a:pt x="3330812" y="2430637"/>
                </a:lnTo>
                <a:lnTo>
                  <a:pt x="3339641" y="2432419"/>
                </a:lnTo>
                <a:lnTo>
                  <a:pt x="3346848" y="2437278"/>
                </a:lnTo>
                <a:lnTo>
                  <a:pt x="3351705" y="2444488"/>
                </a:lnTo>
                <a:lnTo>
                  <a:pt x="3353486" y="2453321"/>
                </a:lnTo>
                <a:lnTo>
                  <a:pt x="3351703" y="2462155"/>
                </a:lnTo>
                <a:lnTo>
                  <a:pt x="3346842" y="2469365"/>
                </a:lnTo>
                <a:lnTo>
                  <a:pt x="3339634" y="2474224"/>
                </a:lnTo>
                <a:lnTo>
                  <a:pt x="3330812" y="2476005"/>
                </a:lnTo>
                <a:close/>
              </a:path>
              <a:path w="5198744" h="2476500">
                <a:moveTo>
                  <a:pt x="3633529" y="2476005"/>
                </a:moveTo>
                <a:lnTo>
                  <a:pt x="3624707" y="2474224"/>
                </a:lnTo>
                <a:lnTo>
                  <a:pt x="3617508" y="2469365"/>
                </a:lnTo>
                <a:lnTo>
                  <a:pt x="3612657" y="2462155"/>
                </a:lnTo>
                <a:lnTo>
                  <a:pt x="3610879" y="2453321"/>
                </a:lnTo>
                <a:lnTo>
                  <a:pt x="3612657" y="2444488"/>
                </a:lnTo>
                <a:lnTo>
                  <a:pt x="3617508" y="2437278"/>
                </a:lnTo>
                <a:lnTo>
                  <a:pt x="3624707" y="2432419"/>
                </a:lnTo>
                <a:lnTo>
                  <a:pt x="3633529" y="2430637"/>
                </a:lnTo>
                <a:lnTo>
                  <a:pt x="3642357" y="2432419"/>
                </a:lnTo>
                <a:lnTo>
                  <a:pt x="3649568" y="2437278"/>
                </a:lnTo>
                <a:lnTo>
                  <a:pt x="3654430" y="2444488"/>
                </a:lnTo>
                <a:lnTo>
                  <a:pt x="3656213" y="2453321"/>
                </a:lnTo>
                <a:lnTo>
                  <a:pt x="3654430" y="2462155"/>
                </a:lnTo>
                <a:lnTo>
                  <a:pt x="3649568" y="2469365"/>
                </a:lnTo>
                <a:lnTo>
                  <a:pt x="3642357" y="2474224"/>
                </a:lnTo>
                <a:lnTo>
                  <a:pt x="3633529" y="2476005"/>
                </a:lnTo>
                <a:close/>
              </a:path>
              <a:path w="5198744" h="2476500">
                <a:moveTo>
                  <a:pt x="3942141" y="2476500"/>
                </a:moveTo>
                <a:lnTo>
                  <a:pt x="3930365" y="2476500"/>
                </a:lnTo>
                <a:lnTo>
                  <a:pt x="3926782" y="2475776"/>
                </a:lnTo>
                <a:lnTo>
                  <a:pt x="3919046" y="2470556"/>
                </a:lnTo>
                <a:lnTo>
                  <a:pt x="3913828" y="2462815"/>
                </a:lnTo>
                <a:lnTo>
                  <a:pt x="3911915" y="2453338"/>
                </a:lnTo>
                <a:lnTo>
                  <a:pt x="3913828" y="2443862"/>
                </a:lnTo>
                <a:lnTo>
                  <a:pt x="3919046" y="2436122"/>
                </a:lnTo>
                <a:lnTo>
                  <a:pt x="3926782" y="2430904"/>
                </a:lnTo>
                <a:lnTo>
                  <a:pt x="3936253" y="2428990"/>
                </a:lnTo>
                <a:lnTo>
                  <a:pt x="3945724" y="2430904"/>
                </a:lnTo>
                <a:lnTo>
                  <a:pt x="3953460" y="2436122"/>
                </a:lnTo>
                <a:lnTo>
                  <a:pt x="3958678" y="2443862"/>
                </a:lnTo>
                <a:lnTo>
                  <a:pt x="3960591" y="2453338"/>
                </a:lnTo>
                <a:lnTo>
                  <a:pt x="3958678" y="2462815"/>
                </a:lnTo>
                <a:lnTo>
                  <a:pt x="3953460" y="2470556"/>
                </a:lnTo>
                <a:lnTo>
                  <a:pt x="3945724" y="2475776"/>
                </a:lnTo>
                <a:lnTo>
                  <a:pt x="3942141" y="2476500"/>
                </a:lnTo>
                <a:close/>
              </a:path>
              <a:path w="5198744" h="2476500">
                <a:moveTo>
                  <a:pt x="4238977" y="2476005"/>
                </a:moveTo>
                <a:lnTo>
                  <a:pt x="4230155" y="2474224"/>
                </a:lnTo>
                <a:lnTo>
                  <a:pt x="4222956" y="2469365"/>
                </a:lnTo>
                <a:lnTo>
                  <a:pt x="4218105" y="2462155"/>
                </a:lnTo>
                <a:lnTo>
                  <a:pt x="4216327" y="2453321"/>
                </a:lnTo>
                <a:lnTo>
                  <a:pt x="4218105" y="2444488"/>
                </a:lnTo>
                <a:lnTo>
                  <a:pt x="4222956" y="2437278"/>
                </a:lnTo>
                <a:lnTo>
                  <a:pt x="4230155" y="2432419"/>
                </a:lnTo>
                <a:lnTo>
                  <a:pt x="4238977" y="2430637"/>
                </a:lnTo>
                <a:lnTo>
                  <a:pt x="4247819" y="2432419"/>
                </a:lnTo>
                <a:lnTo>
                  <a:pt x="4255028" y="2437278"/>
                </a:lnTo>
                <a:lnTo>
                  <a:pt x="4259882" y="2444488"/>
                </a:lnTo>
                <a:lnTo>
                  <a:pt x="4261661" y="2453321"/>
                </a:lnTo>
                <a:lnTo>
                  <a:pt x="4259878" y="2462155"/>
                </a:lnTo>
                <a:lnTo>
                  <a:pt x="4255015" y="2469365"/>
                </a:lnTo>
                <a:lnTo>
                  <a:pt x="4247805" y="2474224"/>
                </a:lnTo>
                <a:lnTo>
                  <a:pt x="4238977" y="2476005"/>
                </a:lnTo>
                <a:close/>
              </a:path>
              <a:path w="5198744" h="2476500">
                <a:moveTo>
                  <a:pt x="4541701" y="2473484"/>
                </a:moveTo>
                <a:lnTo>
                  <a:pt x="4533867" y="2471900"/>
                </a:lnTo>
                <a:lnTo>
                  <a:pt x="4527460" y="2467580"/>
                </a:lnTo>
                <a:lnTo>
                  <a:pt x="4523135" y="2461171"/>
                </a:lnTo>
                <a:lnTo>
                  <a:pt x="4521548" y="2453321"/>
                </a:lnTo>
                <a:lnTo>
                  <a:pt x="4523135" y="2445472"/>
                </a:lnTo>
                <a:lnTo>
                  <a:pt x="4527460" y="2439065"/>
                </a:lnTo>
                <a:lnTo>
                  <a:pt x="4533867" y="2434746"/>
                </a:lnTo>
                <a:lnTo>
                  <a:pt x="4541701" y="2433162"/>
                </a:lnTo>
                <a:lnTo>
                  <a:pt x="4549549" y="2434746"/>
                </a:lnTo>
                <a:lnTo>
                  <a:pt x="4555954" y="2439065"/>
                </a:lnTo>
                <a:lnTo>
                  <a:pt x="4560271" y="2445472"/>
                </a:lnTo>
                <a:lnTo>
                  <a:pt x="4561853" y="2453321"/>
                </a:lnTo>
                <a:lnTo>
                  <a:pt x="4560271" y="2461171"/>
                </a:lnTo>
                <a:lnTo>
                  <a:pt x="4555954" y="2467580"/>
                </a:lnTo>
                <a:lnTo>
                  <a:pt x="4549549" y="2471900"/>
                </a:lnTo>
                <a:lnTo>
                  <a:pt x="4541701" y="2473484"/>
                </a:lnTo>
                <a:close/>
              </a:path>
              <a:path w="5198744" h="2476500">
                <a:moveTo>
                  <a:pt x="4853235" y="2469275"/>
                </a:moveTo>
                <a:lnTo>
                  <a:pt x="4835648" y="2469275"/>
                </a:lnTo>
                <a:lnTo>
                  <a:pt x="4828492" y="2462122"/>
                </a:lnTo>
                <a:lnTo>
                  <a:pt x="4828492" y="2444521"/>
                </a:lnTo>
                <a:lnTo>
                  <a:pt x="4835648" y="2437368"/>
                </a:lnTo>
                <a:lnTo>
                  <a:pt x="4853235" y="2437368"/>
                </a:lnTo>
                <a:lnTo>
                  <a:pt x="4860391" y="2444521"/>
                </a:lnTo>
                <a:lnTo>
                  <a:pt x="4860391" y="2462122"/>
                </a:lnTo>
                <a:lnTo>
                  <a:pt x="4853235" y="2469275"/>
                </a:lnTo>
                <a:close/>
              </a:path>
              <a:path w="5198744" h="2476500">
                <a:moveTo>
                  <a:pt x="5152718" y="2463404"/>
                </a:moveTo>
                <a:lnTo>
                  <a:pt x="5141612" y="2463404"/>
                </a:lnTo>
                <a:lnTo>
                  <a:pt x="5137089" y="2458891"/>
                </a:lnTo>
                <a:lnTo>
                  <a:pt x="5137089" y="2447752"/>
                </a:lnTo>
                <a:lnTo>
                  <a:pt x="5141612" y="2443242"/>
                </a:lnTo>
                <a:lnTo>
                  <a:pt x="5152718" y="2443242"/>
                </a:lnTo>
                <a:lnTo>
                  <a:pt x="5157242" y="2447752"/>
                </a:lnTo>
                <a:lnTo>
                  <a:pt x="5157242" y="2458891"/>
                </a:lnTo>
                <a:lnTo>
                  <a:pt x="5152718" y="2463404"/>
                </a:lnTo>
                <a:close/>
              </a:path>
            </a:pathLst>
          </a:custGeom>
          <a:solidFill>
            <a:srgbClr val="E8C7C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pPr marL="8467">
              <a:spcBef>
                <a:spcPts val="190"/>
              </a:spcBef>
            </a:pPr>
            <a:r>
              <a:rPr lang="uk-UA" spc="-10" smtClean="0"/>
              <a:t>П</a:t>
            </a:r>
            <a:r>
              <a:rPr lang="uk-UA" spc="10" smtClean="0"/>
              <a:t>е</a:t>
            </a:r>
            <a:r>
              <a:rPr lang="uk-UA" spc="-27" smtClean="0"/>
              <a:t>р</a:t>
            </a:r>
            <a:r>
              <a:rPr lang="uk-UA" spc="10" smtClean="0"/>
              <a:t>е</a:t>
            </a:r>
            <a:r>
              <a:rPr lang="uk-UA" spc="87" smtClean="0"/>
              <a:t>я</a:t>
            </a:r>
            <a:r>
              <a:rPr lang="uk-UA" spc="-60" smtClean="0"/>
              <a:t>с</a:t>
            </a:r>
            <a:r>
              <a:rPr lang="uk-UA" spc="-20" smtClean="0"/>
              <a:t>л</a:t>
            </a:r>
            <a:r>
              <a:rPr lang="uk-UA" spc="13" smtClean="0"/>
              <a:t>а</a:t>
            </a:r>
            <a:r>
              <a:rPr lang="uk-UA" spc="90" smtClean="0"/>
              <a:t>в</a:t>
            </a:r>
            <a:r>
              <a:rPr lang="uk-UA" spc="57" smtClean="0">
                <a:latin typeface="Tahoma"/>
                <a:cs typeface="Tahoma"/>
              </a:rPr>
              <a:t>|</a:t>
            </a:r>
            <a:r>
              <a:rPr lang="uk-UA" spc="-223" smtClean="0">
                <a:latin typeface="Tahoma"/>
                <a:cs typeface="Tahoma"/>
              </a:rPr>
              <a:t> </a:t>
            </a:r>
            <a:r>
              <a:rPr lang="uk-UA" spc="27" smtClean="0">
                <a:latin typeface="Tahoma"/>
                <a:cs typeface="Tahoma"/>
              </a:rPr>
              <a:t>2</a:t>
            </a:r>
            <a:r>
              <a:rPr lang="uk-UA" spc="60" smtClean="0">
                <a:latin typeface="Tahoma"/>
                <a:cs typeface="Tahoma"/>
              </a:rPr>
              <a:t>0</a:t>
            </a:r>
            <a:r>
              <a:rPr lang="uk-UA" spc="27" smtClean="0">
                <a:latin typeface="Tahoma"/>
                <a:cs typeface="Tahoma"/>
              </a:rPr>
              <a:t>2</a:t>
            </a:r>
            <a:r>
              <a:rPr lang="uk-UA" spc="117" smtClean="0">
                <a:latin typeface="Tahoma"/>
                <a:cs typeface="Tahoma"/>
              </a:rPr>
              <a:t>4</a:t>
            </a:r>
            <a:endParaRPr lang="uk-UA" spc="117" dirty="0">
              <a:latin typeface="Tahoma"/>
              <a:cs typeface="Tahoma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61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0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7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67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5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9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1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71829-3825-48EA-B252-B4C973BBFC3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44FF0-E3C3-4E85-926F-5CF00C9D2FA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1202" y="28259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УНІВЕРСИТЕТ ГРИГОРІЯ СКОВОРОДИ В ПЕРЕЯСЛАВІ </a:t>
            </a:r>
            <a:b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35654" y="4232935"/>
            <a:ext cx="9144000" cy="1655762"/>
          </a:xfrm>
        </p:spPr>
        <p:txBody>
          <a:bodyPr/>
          <a:lstStyle/>
          <a:p>
            <a:endParaRPr lang="ru-RU" dirty="0"/>
          </a:p>
          <a:p>
            <a:r>
              <a:rPr lang="ru-RU" dirty="0" smtClean="0"/>
              <a:t>ТЕРИТОРІЯ ТВОГО УСПІХУ 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5" name="object 5"/>
          <p:cNvSpPr/>
          <p:nvPr/>
        </p:nvSpPr>
        <p:spPr>
          <a:xfrm>
            <a:off x="2266807" y="4529797"/>
            <a:ext cx="6845300" cy="132715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2266807" y="5080806"/>
            <a:ext cx="6845300" cy="132715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 txBox="1"/>
          <p:nvPr/>
        </p:nvSpPr>
        <p:spPr>
          <a:xfrm>
            <a:off x="4902613" y="6080319"/>
            <a:ext cx="2028446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Переяслав | 202</a:t>
            </a:r>
            <a:r>
              <a:rPr lang="uk-UA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35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i0.wp.com/uhsp.edu.ua/wp-content/uploads/2024/10/dsc_2474.jpg?fit=1200%2C801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9094"/>
          <a:stretch/>
        </p:blipFill>
        <p:spPr bwMode="auto">
          <a:xfrm>
            <a:off x="211390" y="2221911"/>
            <a:ext cx="4498683" cy="37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0.wp.com/uhsp.edu.ua/wp-content/uploads/2024/10/dsc_2204.jpg?fit=1200%2C801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62" y="2221911"/>
            <a:ext cx="6152938" cy="41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6"/>
          <p:cNvSpPr txBox="1">
            <a:spLocks noGrp="1"/>
          </p:cNvSpPr>
          <p:nvPr>
            <p:ph type="title"/>
          </p:nvPr>
        </p:nvSpPr>
        <p:spPr>
          <a:xfrm>
            <a:off x="4576618" y="1300834"/>
            <a:ext cx="9023927" cy="7841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r>
              <a:rPr lang="ru-RU" sz="2800" dirty="0"/>
              <a:t>Продюсер «1+1 </a:t>
            </a:r>
            <a:r>
              <a:rPr lang="ru-RU" sz="2800" dirty="0" err="1"/>
              <a:t>media</a:t>
            </a:r>
            <a:r>
              <a:rPr lang="ru-RU" sz="2800" dirty="0"/>
              <a:t>», </a:t>
            </a:r>
            <a:r>
              <a:rPr lang="ru-RU" sz="2800" dirty="0" err="1"/>
              <a:t>засновник</a:t>
            </a:r>
            <a:r>
              <a:rPr lang="ru-RU" sz="2800" dirty="0"/>
              <a:t> </a:t>
            </a:r>
            <a:r>
              <a:rPr lang="ru-RU" sz="2800" dirty="0" err="1"/>
              <a:t>проєкту</a:t>
            </a:r>
            <a:r>
              <a:rPr lang="ru-RU" sz="2800" dirty="0"/>
              <a:t> «Реальна </a:t>
            </a:r>
            <a:r>
              <a:rPr lang="ru-RU" sz="2800" dirty="0" err="1"/>
              <a:t>історія</a:t>
            </a:r>
            <a:r>
              <a:rPr lang="ru-RU" sz="2800" dirty="0"/>
              <a:t>» </a:t>
            </a:r>
            <a:r>
              <a:rPr lang="ru-RU" sz="2800" dirty="0" err="1"/>
              <a:t>Акім</a:t>
            </a:r>
            <a:r>
              <a:rPr lang="ru-RU" sz="2800" dirty="0"/>
              <a:t> </a:t>
            </a:r>
            <a:r>
              <a:rPr lang="ru-RU" sz="2800" dirty="0" err="1"/>
              <a:t>Галімов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32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bject 16"/>
          <p:cNvSpPr txBox="1">
            <a:spLocks noGrp="1"/>
          </p:cNvSpPr>
          <p:nvPr>
            <p:ph type="title"/>
          </p:nvPr>
        </p:nvSpPr>
        <p:spPr>
          <a:xfrm>
            <a:off x="149541" y="1261730"/>
            <a:ext cx="7844534" cy="6733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algn="ctr"/>
            <a:r>
              <a:rPr lang="uk-UA" sz="2400" dirty="0" smtClean="0"/>
              <a:t>Українська журналістка, </a:t>
            </a:r>
            <a:r>
              <a:rPr lang="uk-UA" sz="2400" dirty="0" err="1" smtClean="0"/>
              <a:t>теле</a:t>
            </a:r>
            <a:r>
              <a:rPr lang="uk-UA" sz="2400" dirty="0" smtClean="0"/>
              <a:t>- та радіоведуча, </a:t>
            </a:r>
            <a:r>
              <a:rPr lang="uk-UA" sz="2400" dirty="0" err="1" smtClean="0"/>
              <a:t>відеоблогерка</a:t>
            </a:r>
            <a:r>
              <a:rPr lang="uk-UA" sz="2400" dirty="0" smtClean="0"/>
              <a:t> Катерина Соляр</a:t>
            </a:r>
            <a:endParaRPr lang="en-US" sz="2400" dirty="0"/>
          </a:p>
        </p:txBody>
      </p:sp>
      <p:pic>
        <p:nvPicPr>
          <p:cNvPr id="10242" name="Picture 2" descr="https://i0.wp.com/uhsp.edu.ua/wp-content/uploads/2023/10/dsc_0818.jpg?fit=1200%2C801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6" y="2009042"/>
            <a:ext cx="6572021" cy="438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300" y="2206001"/>
            <a:ext cx="4545277" cy="424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2"/>
            <a:ext cx="12192000" cy="6858000"/>
          </a:xfrm>
          <a:prstGeom prst="rect">
            <a:avLst/>
          </a:prstGeom>
        </p:spPr>
      </p:pic>
      <p:sp>
        <p:nvSpPr>
          <p:cNvPr id="9" name="object 16"/>
          <p:cNvSpPr txBox="1">
            <a:spLocks noGrp="1"/>
          </p:cNvSpPr>
          <p:nvPr>
            <p:ph type="title"/>
          </p:nvPr>
        </p:nvSpPr>
        <p:spPr>
          <a:xfrm>
            <a:off x="4520573" y="955062"/>
            <a:ext cx="7510547" cy="83954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r>
              <a:rPr lang="uk-UA" sz="2000" dirty="0" err="1"/>
              <a:t>Відеоблогер</a:t>
            </a:r>
            <a:r>
              <a:rPr lang="uk-UA" sz="2000" dirty="0"/>
              <a:t>, засновник молодіжного </a:t>
            </a:r>
            <a:r>
              <a:rPr lang="uk-UA" sz="2000" dirty="0" err="1"/>
              <a:t>кіномистецького</a:t>
            </a:r>
            <a:r>
              <a:rPr lang="uk-UA" sz="2000" dirty="0"/>
              <a:t> </a:t>
            </a:r>
            <a:r>
              <a:rPr lang="en-US" sz="2000" dirty="0"/>
              <a:t>YouTube-</a:t>
            </a:r>
            <a:r>
              <a:rPr lang="uk-UA" sz="2000" dirty="0"/>
              <a:t>каналу з понад півмільйонною аудиторією </a:t>
            </a:r>
            <a:r>
              <a:rPr lang="uk-UA" sz="2000" dirty="0" err="1"/>
              <a:t>підписників</a:t>
            </a:r>
            <a:r>
              <a:rPr lang="uk-UA" sz="2000" dirty="0"/>
              <a:t> «Загін </a:t>
            </a:r>
            <a:r>
              <a:rPr lang="uk-UA" sz="2000" dirty="0" err="1"/>
              <a:t>кіноманів</a:t>
            </a:r>
            <a:r>
              <a:rPr lang="uk-UA" sz="2000" dirty="0"/>
              <a:t>», актор Віталій Гордієнко.</a:t>
            </a:r>
            <a:endParaRPr lang="en-US" sz="2000" dirty="0"/>
          </a:p>
        </p:txBody>
      </p:sp>
      <p:pic>
        <p:nvPicPr>
          <p:cNvPr id="4100" name="Picture 4" descr="https://i0.wp.com/uhsp.edu.ua/wp-content/uploads/2023/04/dsc_9760.jpg?fit=1200%2C801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4029" r="10049" b="146"/>
          <a:stretch/>
        </p:blipFill>
        <p:spPr bwMode="auto">
          <a:xfrm>
            <a:off x="5201503" y="1931575"/>
            <a:ext cx="6148688" cy="4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153" t="17042" r="12667" b="-8927"/>
          <a:stretch/>
        </p:blipFill>
        <p:spPr>
          <a:xfrm rot="5400000">
            <a:off x="-8015" y="1906092"/>
            <a:ext cx="4375725" cy="435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2"/>
            <a:ext cx="12192000" cy="6858000"/>
          </a:xfrm>
          <a:prstGeom prst="rect">
            <a:avLst/>
          </a:prstGeom>
        </p:spPr>
      </p:pic>
      <p:sp>
        <p:nvSpPr>
          <p:cNvPr id="9" name="object 16"/>
          <p:cNvSpPr txBox="1">
            <a:spLocks noGrp="1"/>
          </p:cNvSpPr>
          <p:nvPr>
            <p:ph type="title"/>
          </p:nvPr>
        </p:nvSpPr>
        <p:spPr>
          <a:xfrm>
            <a:off x="1474085" y="1091693"/>
            <a:ext cx="6514677" cy="1171945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r>
              <a:rPr lang="ru-RU" sz="2800" dirty="0" err="1"/>
              <a:t>Український</a:t>
            </a:r>
            <a:r>
              <a:rPr lang="ru-RU" sz="2800" dirty="0"/>
              <a:t> </a:t>
            </a:r>
            <a:r>
              <a:rPr lang="ru-RU" sz="2800" dirty="0" err="1"/>
              <a:t>актор</a:t>
            </a:r>
            <a:r>
              <a:rPr lang="ru-RU" sz="2800" dirty="0"/>
              <a:t>, сценарист і </a:t>
            </a:r>
            <a:r>
              <a:rPr lang="ru-RU" sz="2800" dirty="0" err="1"/>
              <a:t>режисер</a:t>
            </a:r>
            <a:r>
              <a:rPr lang="ru-RU" sz="2800" dirty="0"/>
              <a:t> </a:t>
            </a:r>
            <a:r>
              <a:rPr lang="ru-RU" sz="2800" dirty="0" err="1"/>
              <a:t>кримськотатарського</a:t>
            </a:r>
            <a:r>
              <a:rPr lang="ru-RU" sz="2800" dirty="0"/>
              <a:t> </a:t>
            </a:r>
            <a:r>
              <a:rPr lang="ru-RU" sz="2800" dirty="0" err="1"/>
              <a:t>походження</a:t>
            </a:r>
            <a:r>
              <a:rPr lang="ru-RU" sz="2800" dirty="0"/>
              <a:t> </a:t>
            </a:r>
            <a:r>
              <a:rPr lang="ru-RU" sz="2800" dirty="0" err="1"/>
              <a:t>Ахтем</a:t>
            </a:r>
            <a:r>
              <a:rPr lang="ru-RU" sz="2800" dirty="0"/>
              <a:t> </a:t>
            </a:r>
            <a:r>
              <a:rPr lang="ru-RU" sz="2800" dirty="0" err="1"/>
              <a:t>Сеітаблаєв</a:t>
            </a:r>
            <a:endParaRPr lang="en-US" sz="2800" dirty="0"/>
          </a:p>
        </p:txBody>
      </p:sp>
      <p:pic>
        <p:nvPicPr>
          <p:cNvPr id="2050" name="Picture 2" descr="https://uhsp.edu.ua/wp-content/uploads/2024/10/dsc_19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9" r="7360"/>
          <a:stretch/>
        </p:blipFill>
        <p:spPr bwMode="auto">
          <a:xfrm>
            <a:off x="7353696" y="3258349"/>
            <a:ext cx="4561214" cy="31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0.wp.com/uhsp.edu.ua/wp-content/uploads/2024/10/dsc_1777.jpg?fit=1200%2C801&amp;ssl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 b="8467"/>
          <a:stretch/>
        </p:blipFill>
        <p:spPr bwMode="auto">
          <a:xfrm>
            <a:off x="243207" y="2343868"/>
            <a:ext cx="7110488" cy="41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74769" y="875339"/>
            <a:ext cx="8242460" cy="521575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8826" marR="3387" indent="-840782">
              <a:lnSpc>
                <a:spcPct val="115900"/>
              </a:lnSpc>
              <a:spcBef>
                <a:spcPts val="67"/>
              </a:spcBef>
            </a:pPr>
            <a:r>
              <a:rPr sz="3200" b="1" dirty="0">
                <a:latin typeface="Bahnschrift" panose="020B0502040204020203" pitchFamily="34" charset="0"/>
              </a:rPr>
              <a:t>ПРОЄКТ «В</a:t>
            </a:r>
            <a:r>
              <a:rPr lang="uk-UA" sz="3200" b="1" dirty="0">
                <a:latin typeface="Bahnschrift" panose="020B0502040204020203" pitchFamily="34" charset="0"/>
              </a:rPr>
              <a:t>і</a:t>
            </a:r>
            <a:r>
              <a:rPr sz="3200" b="1" dirty="0">
                <a:latin typeface="Bahnschrift" panose="020B0502040204020203" pitchFamily="34" charset="0"/>
              </a:rPr>
              <a:t>ДКРИТИЙ  УНІВЕРСИТЕТ»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7783" y="1791476"/>
            <a:ext cx="4155721" cy="4191318"/>
          </a:xfrm>
          <a:prstGeom prst="rect">
            <a:avLst/>
          </a:prstGeom>
        </p:spPr>
        <p:txBody>
          <a:bodyPr vert="horz" wrap="square" lIns="0" tIns="63923" rIns="0" bIns="0" rtlCol="0">
            <a:spAutoFit/>
          </a:bodyPr>
          <a:lstStyle/>
          <a:p>
            <a:pPr algn="ctr">
              <a:spcBef>
                <a:spcPts val="503"/>
              </a:spcBef>
            </a:pPr>
            <a:r>
              <a:rPr lang="uk-UA" sz="2400" b="1" dirty="0">
                <a:latin typeface="Trebuchet MS" panose="020B0603020202020204" pitchFamily="34" charset="0"/>
              </a:rPr>
              <a:t>Денис БІГУС </a:t>
            </a:r>
            <a:r>
              <a:rPr lang="en-US" sz="2400" b="1" dirty="0">
                <a:latin typeface="Trebuchet MS" panose="020B0603020202020204" pitchFamily="34" charset="0"/>
              </a:rPr>
              <a:t>–</a:t>
            </a:r>
            <a:endParaRPr lang="uk-UA" sz="2400" b="1" dirty="0">
              <a:latin typeface="Trebuchet MS" panose="020B0603020202020204" pitchFamily="34" charset="0"/>
            </a:endParaRPr>
          </a:p>
          <a:p>
            <a:pPr algn="ctr">
              <a:spcBef>
                <a:spcPts val="503"/>
              </a:spcBef>
            </a:pPr>
            <a:r>
              <a:rPr lang="uk-UA" sz="2400" b="1" dirty="0">
                <a:latin typeface="Trebuchet MS" panose="020B0603020202020204" pitchFamily="34" charset="0"/>
              </a:rPr>
              <a:t>журналіст-</a:t>
            </a:r>
            <a:r>
              <a:rPr lang="uk-UA" sz="2400" b="1" dirty="0" err="1">
                <a:latin typeface="Trebuchet MS" panose="020B0603020202020204" pitchFamily="34" charset="0"/>
              </a:rPr>
              <a:t>розслідувач</a:t>
            </a:r>
            <a:r>
              <a:rPr lang="uk-UA" sz="2400" b="1" dirty="0">
                <a:latin typeface="Trebuchet MS" panose="020B0603020202020204" pitchFamily="34" charset="0"/>
              </a:rPr>
              <a:t>, засновник та керівник одного із найавторитетніших </a:t>
            </a:r>
            <a:r>
              <a:rPr lang="uk-UA" sz="2400" b="1" dirty="0" err="1">
                <a:latin typeface="Trebuchet MS" panose="020B0603020202020204" pitchFamily="34" charset="0"/>
              </a:rPr>
              <a:t>проєктів</a:t>
            </a:r>
            <a:r>
              <a:rPr lang="uk-UA" sz="2400" b="1" dirty="0">
                <a:latin typeface="Trebuchet MS" panose="020B0603020202020204" pitchFamily="34" charset="0"/>
              </a:rPr>
              <a:t> журналістських розслідувань в Україні «</a:t>
            </a:r>
            <a:r>
              <a:rPr lang="en-US" sz="2400" b="1" dirty="0" err="1">
                <a:latin typeface="Trebuchet MS" panose="020B0603020202020204" pitchFamily="34" charset="0"/>
              </a:rPr>
              <a:t>Bihus.Info</a:t>
            </a:r>
            <a:r>
              <a:rPr lang="en-US" sz="2400" b="1" dirty="0">
                <a:latin typeface="Trebuchet MS" panose="020B0603020202020204" pitchFamily="34" charset="0"/>
              </a:rPr>
              <a:t>», </a:t>
            </a:r>
            <a:r>
              <a:rPr lang="uk-UA" sz="2400" b="1" dirty="0">
                <a:latin typeface="Trebuchet MS" panose="020B0603020202020204" pitchFamily="34" charset="0"/>
              </a:rPr>
              <a:t>від початку повномасштабного вторгнення – доброволець Збройних Сил України </a:t>
            </a:r>
            <a:endParaRPr sz="2400" b="1" dirty="0"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s://i0.wp.com/uhsp.edu.ua/wp-content/uploads/2024/05/bg_16.jpg?fit=1200%2C801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44" y="1791476"/>
            <a:ext cx="6562353" cy="42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14811" y="2473693"/>
            <a:ext cx="4611189" cy="1911207"/>
          </a:xfrm>
          <a:prstGeom prst="rect">
            <a:avLst/>
          </a:prstGeom>
        </p:spPr>
        <p:txBody>
          <a:bodyPr vert="horz" wrap="square" lIns="0" tIns="63923" rIns="0" bIns="0" rtlCol="0">
            <a:spAutoFit/>
          </a:bodyPr>
          <a:lstStyle/>
          <a:p>
            <a:pPr algn="ctr">
              <a:spcBef>
                <a:spcPts val="503"/>
              </a:spcBef>
            </a:pPr>
            <a:r>
              <a:rPr lang="uk-UA" sz="2400" b="1" dirty="0">
                <a:latin typeface="Trebuchet MS" panose="020B0603020202020204" pitchFamily="34" charset="0"/>
              </a:rPr>
              <a:t>Ведучий </a:t>
            </a:r>
            <a:r>
              <a:rPr lang="uk-UA" sz="2400" b="1" dirty="0" err="1">
                <a:latin typeface="Trebuchet MS" panose="020B0603020202020204" pitchFamily="34" charset="0"/>
              </a:rPr>
              <a:t>відеоциклу</a:t>
            </a:r>
            <a:r>
              <a:rPr lang="uk-UA" sz="2400" b="1" dirty="0">
                <a:latin typeface="Trebuchet MS" panose="020B0603020202020204" pitchFamily="34" charset="0"/>
              </a:rPr>
              <a:t> «Довга війна» від </a:t>
            </a:r>
            <a:r>
              <a:rPr lang="en-US" sz="2400" b="1" dirty="0" err="1">
                <a:latin typeface="Trebuchet MS" panose="020B0603020202020204" pitchFamily="34" charset="0"/>
              </a:rPr>
              <a:t>youtube</a:t>
            </a:r>
            <a:r>
              <a:rPr lang="en-US" sz="2400" b="1" dirty="0">
                <a:latin typeface="Trebuchet MS" panose="020B0603020202020204" pitchFamily="34" charset="0"/>
              </a:rPr>
              <a:t>-</a:t>
            </a:r>
            <a:r>
              <a:rPr lang="uk-UA" sz="2400" b="1" dirty="0">
                <a:latin typeface="Trebuchet MS" panose="020B0603020202020204" pitchFamily="34" charset="0"/>
              </a:rPr>
              <a:t>каналу видання «Ґрунт», політичний консультант й медіа аналітик Олексій КОВЖУН</a:t>
            </a:r>
            <a:endParaRPr sz="2400" b="1" dirty="0"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s://i0.wp.com/uhsp.edu.ua/wp-content/uploads/2024/03/dsc_0283.jpg?fit=1200%2C801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411660"/>
            <a:ext cx="6628904" cy="44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3111" y="1439541"/>
            <a:ext cx="6578599" cy="4394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5710" y="2505364"/>
            <a:ext cx="4262401" cy="2989194"/>
          </a:xfrm>
          <a:prstGeom prst="rect">
            <a:avLst/>
          </a:prstGeom>
        </p:spPr>
        <p:txBody>
          <a:bodyPr vert="horz" wrap="square" lIns="0" tIns="63923" rIns="0" bIns="0" rtlCol="0">
            <a:spAutoFit/>
          </a:bodyPr>
          <a:lstStyle/>
          <a:p>
            <a:pPr algn="ctr">
              <a:spcBef>
                <a:spcPts val="503"/>
              </a:spcBef>
            </a:pPr>
            <a:r>
              <a:rPr sz="2400" b="1" dirty="0">
                <a:latin typeface="Trebuchet MS" panose="020B0603020202020204" pitchFamily="34" charset="0"/>
              </a:rPr>
              <a:t>Олег СИМОРОЗ -</a:t>
            </a:r>
          </a:p>
          <a:p>
            <a:pPr marL="8467" marR="3387" algn="ctr">
              <a:lnSpc>
                <a:spcPct val="117200"/>
              </a:lnSpc>
            </a:pPr>
            <a:r>
              <a:rPr sz="2400" b="1" dirty="0">
                <a:latin typeface="Trebuchet MS" panose="020B0603020202020204" pitchFamily="34" charset="0"/>
              </a:rPr>
              <a:t>блогер, громадсько-  полıтичний дıяч, учасник  росıйсько-української  вıйни, важкопоранений  ветеран </a:t>
            </a:r>
            <a:r>
              <a:rPr sz="2400" b="1" dirty="0" err="1">
                <a:latin typeface="Trebuchet MS" panose="020B0603020202020204" pitchFamily="34" charset="0"/>
              </a:rPr>
              <a:t>Збройних</a:t>
            </a:r>
            <a:r>
              <a:rPr sz="2400" b="1" dirty="0">
                <a:latin typeface="Trebuchet MS" panose="020B0603020202020204" pitchFamily="34" charset="0"/>
              </a:rPr>
              <a:t> </a:t>
            </a:r>
            <a:r>
              <a:rPr lang="uk-UA" sz="2400" b="1" dirty="0">
                <a:latin typeface="Trebuchet MS" panose="020B0603020202020204" pitchFamily="34" charset="0"/>
              </a:rPr>
              <a:t> </a:t>
            </a:r>
            <a:r>
              <a:rPr sz="2400" b="1" dirty="0" err="1">
                <a:latin typeface="Trebuchet MS" panose="020B0603020202020204" pitchFamily="34" charset="0"/>
              </a:rPr>
              <a:t>Сил</a:t>
            </a:r>
            <a:r>
              <a:rPr sz="2400" b="1" dirty="0">
                <a:latin typeface="Trebuchet MS" panose="020B0603020202020204" pitchFamily="34" charset="0"/>
              </a:rPr>
              <a:t> </a:t>
            </a:r>
            <a:r>
              <a:rPr sz="2400" b="1" dirty="0" err="1">
                <a:latin typeface="Trebuchet MS" panose="020B0603020202020204" pitchFamily="34" charset="0"/>
              </a:rPr>
              <a:t>України</a:t>
            </a:r>
            <a:endParaRPr sz="2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3111" y="1439541"/>
            <a:ext cx="6578599" cy="4394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19636" y="2465114"/>
            <a:ext cx="3447627" cy="260032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marR="3387" indent="-423" algn="ctr">
              <a:lnSpc>
                <a:spcPct val="117200"/>
              </a:lnSpc>
              <a:spcBef>
                <a:spcPts val="60"/>
              </a:spcBef>
            </a:pPr>
            <a:r>
              <a:rPr sz="2400" b="1" dirty="0">
                <a:latin typeface="Trebuchet MS" panose="020B0603020202020204" pitchFamily="34" charset="0"/>
              </a:rPr>
              <a:t>Павло КАЗАРІН -</a:t>
            </a:r>
            <a:r>
              <a:rPr lang="uk-UA" sz="2400" b="1" dirty="0">
                <a:latin typeface="Trebuchet MS" panose="020B0603020202020204" pitchFamily="34" charset="0"/>
              </a:rPr>
              <a:t> журналіст</a:t>
            </a:r>
            <a:r>
              <a:rPr sz="2400" b="1" dirty="0">
                <a:latin typeface="Trebuchet MS" panose="020B0603020202020204" pitchFamily="34" charset="0"/>
              </a:rPr>
              <a:t> та  телеведучий, публıцист,  колумнıст, солдат  Збройних Сил України .</a:t>
            </a:r>
          </a:p>
        </p:txBody>
      </p:sp>
    </p:spTree>
    <p:extLst>
      <p:ext uri="{BB962C8B-B14F-4D97-AF65-F5344CB8AC3E}">
        <p14:creationId xmlns:p14="http://schemas.microsoft.com/office/powerpoint/2010/main" val="7737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7" name="object 7"/>
          <p:cNvGrpSpPr/>
          <p:nvPr/>
        </p:nvGrpSpPr>
        <p:grpSpPr>
          <a:xfrm>
            <a:off x="5173890" y="1452053"/>
            <a:ext cx="7558193" cy="4394200"/>
            <a:chOff x="6844665" y="2159311"/>
            <a:chExt cx="11337290" cy="6591300"/>
          </a:xfrm>
        </p:grpSpPr>
        <p:sp>
          <p:nvSpPr>
            <p:cNvPr id="8" name="object 8"/>
            <p:cNvSpPr/>
            <p:nvPr/>
          </p:nvSpPr>
          <p:spPr>
            <a:xfrm>
              <a:off x="12982997" y="5933230"/>
              <a:ext cx="5198745" cy="2476500"/>
            </a:xfrm>
            <a:custGeom>
              <a:avLst/>
              <a:gdLst/>
              <a:ahLst/>
              <a:cxnLst/>
              <a:rect l="l" t="t" r="r" b="b"/>
              <a:pathLst>
                <a:path w="5198744" h="2476500">
                  <a:moveTo>
                    <a:pt x="1817659" y="30189"/>
                  </a:moveTo>
                  <a:lnTo>
                    <a:pt x="1816717" y="30189"/>
                  </a:lnTo>
                  <a:lnTo>
                    <a:pt x="1816349" y="29819"/>
                  </a:lnTo>
                  <a:lnTo>
                    <a:pt x="1816349" y="28876"/>
                  </a:lnTo>
                  <a:lnTo>
                    <a:pt x="1816717" y="28506"/>
                  </a:lnTo>
                  <a:lnTo>
                    <a:pt x="1817659" y="28506"/>
                  </a:lnTo>
                  <a:lnTo>
                    <a:pt x="1818030" y="28876"/>
                  </a:lnTo>
                  <a:lnTo>
                    <a:pt x="1818030" y="29819"/>
                  </a:lnTo>
                  <a:lnTo>
                    <a:pt x="1817659" y="30189"/>
                  </a:lnTo>
                  <a:close/>
                </a:path>
                <a:path w="5198744" h="2476500">
                  <a:moveTo>
                    <a:pt x="2120838" y="31030"/>
                  </a:moveTo>
                  <a:lnTo>
                    <a:pt x="2118989" y="31030"/>
                  </a:lnTo>
                  <a:lnTo>
                    <a:pt x="2118232" y="30273"/>
                  </a:lnTo>
                  <a:lnTo>
                    <a:pt x="2118232" y="28422"/>
                  </a:lnTo>
                  <a:lnTo>
                    <a:pt x="2118989" y="27665"/>
                  </a:lnTo>
                  <a:lnTo>
                    <a:pt x="2120838" y="27665"/>
                  </a:lnTo>
                  <a:lnTo>
                    <a:pt x="2121594" y="28422"/>
                  </a:lnTo>
                  <a:lnTo>
                    <a:pt x="2121594" y="30273"/>
                  </a:lnTo>
                  <a:lnTo>
                    <a:pt x="2120838" y="31030"/>
                  </a:lnTo>
                  <a:close/>
                </a:path>
                <a:path w="5198744" h="2476500">
                  <a:moveTo>
                    <a:pt x="2425415" y="34396"/>
                  </a:moveTo>
                  <a:lnTo>
                    <a:pt x="2419863" y="34396"/>
                  </a:lnTo>
                  <a:lnTo>
                    <a:pt x="2417611" y="32141"/>
                  </a:lnTo>
                  <a:lnTo>
                    <a:pt x="2417611" y="26588"/>
                  </a:lnTo>
                  <a:lnTo>
                    <a:pt x="2419863" y="24333"/>
                  </a:lnTo>
                  <a:lnTo>
                    <a:pt x="2425415" y="24333"/>
                  </a:lnTo>
                  <a:lnTo>
                    <a:pt x="2427667" y="26588"/>
                  </a:lnTo>
                  <a:lnTo>
                    <a:pt x="2427667" y="32141"/>
                  </a:lnTo>
                  <a:lnTo>
                    <a:pt x="2425415" y="34396"/>
                  </a:lnTo>
                  <a:close/>
                </a:path>
                <a:path w="5198744" h="2476500">
                  <a:moveTo>
                    <a:pt x="2730006" y="37762"/>
                  </a:moveTo>
                  <a:lnTo>
                    <a:pt x="2720723" y="37762"/>
                  </a:lnTo>
                  <a:lnTo>
                    <a:pt x="2716973" y="34009"/>
                  </a:lnTo>
                  <a:lnTo>
                    <a:pt x="2716973" y="24720"/>
                  </a:lnTo>
                  <a:lnTo>
                    <a:pt x="2720723" y="20967"/>
                  </a:lnTo>
                  <a:lnTo>
                    <a:pt x="2730006" y="20967"/>
                  </a:lnTo>
                  <a:lnTo>
                    <a:pt x="2733756" y="24720"/>
                  </a:lnTo>
                  <a:lnTo>
                    <a:pt x="2733756" y="34009"/>
                  </a:lnTo>
                  <a:lnTo>
                    <a:pt x="2730006" y="37762"/>
                  </a:lnTo>
                  <a:close/>
                </a:path>
                <a:path w="5198744" h="2476500">
                  <a:moveTo>
                    <a:pt x="3034580" y="41127"/>
                  </a:moveTo>
                  <a:lnTo>
                    <a:pt x="3021597" y="41127"/>
                  </a:lnTo>
                  <a:lnTo>
                    <a:pt x="3016335" y="35860"/>
                  </a:lnTo>
                  <a:lnTo>
                    <a:pt x="3016335" y="22869"/>
                  </a:lnTo>
                  <a:lnTo>
                    <a:pt x="3021597" y="17602"/>
                  </a:lnTo>
                  <a:lnTo>
                    <a:pt x="3034580" y="17602"/>
                  </a:lnTo>
                  <a:lnTo>
                    <a:pt x="3039845" y="22869"/>
                  </a:lnTo>
                  <a:lnTo>
                    <a:pt x="3039845" y="35860"/>
                  </a:lnTo>
                  <a:lnTo>
                    <a:pt x="3034580" y="41127"/>
                  </a:lnTo>
                  <a:close/>
                </a:path>
                <a:path w="5198744" h="2476500">
                  <a:moveTo>
                    <a:pt x="3339157" y="44493"/>
                  </a:moveTo>
                  <a:lnTo>
                    <a:pt x="3322471" y="44493"/>
                  </a:lnTo>
                  <a:lnTo>
                    <a:pt x="3315710" y="37728"/>
                  </a:lnTo>
                  <a:lnTo>
                    <a:pt x="3315710" y="21035"/>
                  </a:lnTo>
                  <a:lnTo>
                    <a:pt x="3322471" y="14270"/>
                  </a:lnTo>
                  <a:lnTo>
                    <a:pt x="3339157" y="14270"/>
                  </a:lnTo>
                  <a:lnTo>
                    <a:pt x="3345918" y="21035"/>
                  </a:lnTo>
                  <a:lnTo>
                    <a:pt x="3345918" y="37728"/>
                  </a:lnTo>
                  <a:lnTo>
                    <a:pt x="3339157" y="44493"/>
                  </a:lnTo>
                  <a:close/>
                </a:path>
                <a:path w="5198744" h="2476500">
                  <a:moveTo>
                    <a:pt x="3633529" y="47859"/>
                  </a:moveTo>
                  <a:lnTo>
                    <a:pt x="3626343" y="46406"/>
                  </a:lnTo>
                  <a:lnTo>
                    <a:pt x="3620474" y="42444"/>
                  </a:lnTo>
                  <a:lnTo>
                    <a:pt x="3616516" y="36571"/>
                  </a:lnTo>
                  <a:lnTo>
                    <a:pt x="3615064" y="29381"/>
                  </a:lnTo>
                  <a:lnTo>
                    <a:pt x="3616516" y="22192"/>
                  </a:lnTo>
                  <a:lnTo>
                    <a:pt x="3620474" y="16318"/>
                  </a:lnTo>
                  <a:lnTo>
                    <a:pt x="3626343" y="12357"/>
                  </a:lnTo>
                  <a:lnTo>
                    <a:pt x="3633529" y="10904"/>
                  </a:lnTo>
                  <a:lnTo>
                    <a:pt x="3640715" y="12357"/>
                  </a:lnTo>
                  <a:lnTo>
                    <a:pt x="3646584" y="16318"/>
                  </a:lnTo>
                  <a:lnTo>
                    <a:pt x="3650542" y="22192"/>
                  </a:lnTo>
                  <a:lnTo>
                    <a:pt x="3651994" y="29381"/>
                  </a:lnTo>
                  <a:lnTo>
                    <a:pt x="3650542" y="36571"/>
                  </a:lnTo>
                  <a:lnTo>
                    <a:pt x="3646584" y="42444"/>
                  </a:lnTo>
                  <a:lnTo>
                    <a:pt x="3640715" y="46406"/>
                  </a:lnTo>
                  <a:lnTo>
                    <a:pt x="3633529" y="47859"/>
                  </a:lnTo>
                  <a:close/>
                </a:path>
                <a:path w="5198744" h="2476500">
                  <a:moveTo>
                    <a:pt x="3936253" y="52066"/>
                  </a:moveTo>
                  <a:lnTo>
                    <a:pt x="3927431" y="50284"/>
                  </a:lnTo>
                  <a:lnTo>
                    <a:pt x="3920232" y="45425"/>
                  </a:lnTo>
                  <a:lnTo>
                    <a:pt x="3915381" y="38215"/>
                  </a:lnTo>
                  <a:lnTo>
                    <a:pt x="3913603" y="29381"/>
                  </a:lnTo>
                  <a:lnTo>
                    <a:pt x="3915381" y="20548"/>
                  </a:lnTo>
                  <a:lnTo>
                    <a:pt x="3920232" y="13338"/>
                  </a:lnTo>
                  <a:lnTo>
                    <a:pt x="3927431" y="8478"/>
                  </a:lnTo>
                  <a:lnTo>
                    <a:pt x="3936253" y="6697"/>
                  </a:lnTo>
                  <a:lnTo>
                    <a:pt x="3945081" y="8478"/>
                  </a:lnTo>
                  <a:lnTo>
                    <a:pt x="3952292" y="13338"/>
                  </a:lnTo>
                  <a:lnTo>
                    <a:pt x="3957154" y="20548"/>
                  </a:lnTo>
                  <a:lnTo>
                    <a:pt x="3958937" y="29381"/>
                  </a:lnTo>
                  <a:lnTo>
                    <a:pt x="3957154" y="38215"/>
                  </a:lnTo>
                  <a:lnTo>
                    <a:pt x="3952292" y="45425"/>
                  </a:lnTo>
                  <a:lnTo>
                    <a:pt x="3945081" y="50284"/>
                  </a:lnTo>
                  <a:lnTo>
                    <a:pt x="3936253" y="52066"/>
                  </a:lnTo>
                  <a:close/>
                </a:path>
                <a:path w="5198744" h="2476500">
                  <a:moveTo>
                    <a:pt x="4238977" y="54590"/>
                  </a:moveTo>
                  <a:lnTo>
                    <a:pt x="4229180" y="52610"/>
                  </a:lnTo>
                  <a:lnTo>
                    <a:pt x="4221187" y="47213"/>
                  </a:lnTo>
                  <a:lnTo>
                    <a:pt x="4215802" y="39205"/>
                  </a:lnTo>
                  <a:lnTo>
                    <a:pt x="4213828" y="29398"/>
                  </a:lnTo>
                  <a:lnTo>
                    <a:pt x="4215802" y="19591"/>
                  </a:lnTo>
                  <a:lnTo>
                    <a:pt x="4221187" y="11583"/>
                  </a:lnTo>
                  <a:lnTo>
                    <a:pt x="4229180" y="6186"/>
                  </a:lnTo>
                  <a:lnTo>
                    <a:pt x="4238977" y="4206"/>
                  </a:lnTo>
                  <a:lnTo>
                    <a:pt x="4248779" y="6186"/>
                  </a:lnTo>
                  <a:lnTo>
                    <a:pt x="4256783" y="11583"/>
                  </a:lnTo>
                  <a:lnTo>
                    <a:pt x="4262180" y="19591"/>
                  </a:lnTo>
                  <a:lnTo>
                    <a:pt x="4264159" y="29398"/>
                  </a:lnTo>
                  <a:lnTo>
                    <a:pt x="4262180" y="39205"/>
                  </a:lnTo>
                  <a:lnTo>
                    <a:pt x="4256783" y="47213"/>
                  </a:lnTo>
                  <a:lnTo>
                    <a:pt x="4248779" y="52610"/>
                  </a:lnTo>
                  <a:lnTo>
                    <a:pt x="4238977" y="54590"/>
                  </a:lnTo>
                  <a:close/>
                </a:path>
                <a:path w="5198744" h="2476500">
                  <a:moveTo>
                    <a:pt x="4541701" y="56273"/>
                  </a:moveTo>
                  <a:lnTo>
                    <a:pt x="4531256" y="54161"/>
                  </a:lnTo>
                  <a:lnTo>
                    <a:pt x="4522726" y="48401"/>
                  </a:lnTo>
                  <a:lnTo>
                    <a:pt x="4516974" y="39859"/>
                  </a:lnTo>
                  <a:lnTo>
                    <a:pt x="4514865" y="29398"/>
                  </a:lnTo>
                  <a:lnTo>
                    <a:pt x="4516974" y="18937"/>
                  </a:lnTo>
                  <a:lnTo>
                    <a:pt x="4522726" y="10395"/>
                  </a:lnTo>
                  <a:lnTo>
                    <a:pt x="4531256" y="4635"/>
                  </a:lnTo>
                  <a:lnTo>
                    <a:pt x="4541701" y="2524"/>
                  </a:lnTo>
                  <a:lnTo>
                    <a:pt x="4552165" y="4635"/>
                  </a:lnTo>
                  <a:lnTo>
                    <a:pt x="4560705" y="10395"/>
                  </a:lnTo>
                  <a:lnTo>
                    <a:pt x="4566461" y="18937"/>
                  </a:lnTo>
                  <a:lnTo>
                    <a:pt x="4568571" y="29398"/>
                  </a:lnTo>
                  <a:lnTo>
                    <a:pt x="4566461" y="39859"/>
                  </a:lnTo>
                  <a:lnTo>
                    <a:pt x="4560705" y="48401"/>
                  </a:lnTo>
                  <a:lnTo>
                    <a:pt x="4552165" y="54161"/>
                  </a:lnTo>
                  <a:lnTo>
                    <a:pt x="4541701" y="56273"/>
                  </a:lnTo>
                  <a:close/>
                </a:path>
                <a:path w="5198744" h="2476500">
                  <a:moveTo>
                    <a:pt x="4844424" y="57114"/>
                  </a:moveTo>
                  <a:lnTo>
                    <a:pt x="4833648" y="54937"/>
                  </a:lnTo>
                  <a:lnTo>
                    <a:pt x="4824850" y="48998"/>
                  </a:lnTo>
                  <a:lnTo>
                    <a:pt x="4818919" y="40189"/>
                  </a:lnTo>
                  <a:lnTo>
                    <a:pt x="4816745" y="29398"/>
                  </a:lnTo>
                  <a:lnTo>
                    <a:pt x="4818919" y="18607"/>
                  </a:lnTo>
                  <a:lnTo>
                    <a:pt x="4824850" y="9797"/>
                  </a:lnTo>
                  <a:lnTo>
                    <a:pt x="4833648" y="3859"/>
                  </a:lnTo>
                  <a:lnTo>
                    <a:pt x="4844424" y="1682"/>
                  </a:lnTo>
                  <a:lnTo>
                    <a:pt x="4855220" y="3859"/>
                  </a:lnTo>
                  <a:lnTo>
                    <a:pt x="4864028" y="9797"/>
                  </a:lnTo>
                  <a:lnTo>
                    <a:pt x="4869963" y="18607"/>
                  </a:lnTo>
                  <a:lnTo>
                    <a:pt x="4872138" y="29398"/>
                  </a:lnTo>
                  <a:lnTo>
                    <a:pt x="4869963" y="40189"/>
                  </a:lnTo>
                  <a:lnTo>
                    <a:pt x="4864028" y="48998"/>
                  </a:lnTo>
                  <a:lnTo>
                    <a:pt x="4855220" y="54937"/>
                  </a:lnTo>
                  <a:lnTo>
                    <a:pt x="4844424" y="57114"/>
                  </a:lnTo>
                  <a:close/>
                </a:path>
                <a:path w="5198744" h="2476500">
                  <a:moveTo>
                    <a:pt x="5147149" y="58797"/>
                  </a:moveTo>
                  <a:lnTo>
                    <a:pt x="5135724" y="56487"/>
                  </a:lnTo>
                  <a:lnTo>
                    <a:pt x="5126388" y="50187"/>
                  </a:lnTo>
                  <a:lnTo>
                    <a:pt x="5120091" y="40842"/>
                  </a:lnTo>
                  <a:lnTo>
                    <a:pt x="5117781" y="29398"/>
                  </a:lnTo>
                  <a:lnTo>
                    <a:pt x="5120091" y="17953"/>
                  </a:lnTo>
                  <a:lnTo>
                    <a:pt x="5126388" y="8609"/>
                  </a:lnTo>
                  <a:lnTo>
                    <a:pt x="5135724" y="2309"/>
                  </a:lnTo>
                  <a:lnTo>
                    <a:pt x="5147149" y="0"/>
                  </a:lnTo>
                  <a:lnTo>
                    <a:pt x="5158592" y="2309"/>
                  </a:lnTo>
                  <a:lnTo>
                    <a:pt x="5167938" y="8609"/>
                  </a:lnTo>
                  <a:lnTo>
                    <a:pt x="5174239" y="17953"/>
                  </a:lnTo>
                  <a:lnTo>
                    <a:pt x="5176550" y="29398"/>
                  </a:lnTo>
                  <a:lnTo>
                    <a:pt x="5174239" y="40842"/>
                  </a:lnTo>
                  <a:lnTo>
                    <a:pt x="5167938" y="50187"/>
                  </a:lnTo>
                  <a:lnTo>
                    <a:pt x="5158592" y="56487"/>
                  </a:lnTo>
                  <a:lnTo>
                    <a:pt x="5147149" y="58797"/>
                  </a:lnTo>
                  <a:close/>
                </a:path>
                <a:path w="5198744" h="2476500">
                  <a:moveTo>
                    <a:pt x="910409" y="334828"/>
                  </a:moveTo>
                  <a:lnTo>
                    <a:pt x="907617" y="334828"/>
                  </a:lnTo>
                  <a:lnTo>
                    <a:pt x="906493" y="333701"/>
                  </a:lnTo>
                  <a:lnTo>
                    <a:pt x="906493" y="330908"/>
                  </a:lnTo>
                  <a:lnTo>
                    <a:pt x="907617" y="329780"/>
                  </a:lnTo>
                  <a:lnTo>
                    <a:pt x="910409" y="329780"/>
                  </a:lnTo>
                  <a:lnTo>
                    <a:pt x="911536" y="330908"/>
                  </a:lnTo>
                  <a:lnTo>
                    <a:pt x="911536" y="333701"/>
                  </a:lnTo>
                  <a:lnTo>
                    <a:pt x="910409" y="334828"/>
                  </a:lnTo>
                  <a:close/>
                </a:path>
                <a:path w="5198744" h="2476500">
                  <a:moveTo>
                    <a:pt x="1215911" y="339862"/>
                  </a:moveTo>
                  <a:lnTo>
                    <a:pt x="1207570" y="339862"/>
                  </a:lnTo>
                  <a:lnTo>
                    <a:pt x="1204187" y="336478"/>
                  </a:lnTo>
                  <a:lnTo>
                    <a:pt x="1204187" y="328131"/>
                  </a:lnTo>
                  <a:lnTo>
                    <a:pt x="1207570" y="324748"/>
                  </a:lnTo>
                  <a:lnTo>
                    <a:pt x="1215911" y="324748"/>
                  </a:lnTo>
                  <a:lnTo>
                    <a:pt x="1219290" y="328131"/>
                  </a:lnTo>
                  <a:lnTo>
                    <a:pt x="1219290" y="336478"/>
                  </a:lnTo>
                  <a:lnTo>
                    <a:pt x="1215911" y="339862"/>
                  </a:lnTo>
                  <a:close/>
                </a:path>
                <a:path w="5198744" h="2476500">
                  <a:moveTo>
                    <a:pt x="1521410" y="344891"/>
                  </a:moveTo>
                  <a:lnTo>
                    <a:pt x="1507502" y="344891"/>
                  </a:lnTo>
                  <a:lnTo>
                    <a:pt x="1501868" y="339254"/>
                  </a:lnTo>
                  <a:lnTo>
                    <a:pt x="1501868" y="325321"/>
                  </a:lnTo>
                  <a:lnTo>
                    <a:pt x="1507502" y="319683"/>
                  </a:lnTo>
                  <a:lnTo>
                    <a:pt x="1521426" y="319683"/>
                  </a:lnTo>
                  <a:lnTo>
                    <a:pt x="1527060" y="325321"/>
                  </a:lnTo>
                  <a:lnTo>
                    <a:pt x="1527060" y="339254"/>
                  </a:lnTo>
                  <a:lnTo>
                    <a:pt x="1521410" y="344891"/>
                  </a:lnTo>
                  <a:close/>
                </a:path>
                <a:path w="5198744" h="2476500">
                  <a:moveTo>
                    <a:pt x="1826928" y="349924"/>
                  </a:moveTo>
                  <a:lnTo>
                    <a:pt x="1807451" y="349924"/>
                  </a:lnTo>
                  <a:lnTo>
                    <a:pt x="1799562" y="342032"/>
                  </a:lnTo>
                  <a:lnTo>
                    <a:pt x="1799562" y="322544"/>
                  </a:lnTo>
                  <a:lnTo>
                    <a:pt x="1807451" y="314652"/>
                  </a:lnTo>
                  <a:lnTo>
                    <a:pt x="1826928" y="314652"/>
                  </a:lnTo>
                  <a:lnTo>
                    <a:pt x="1834814" y="322544"/>
                  </a:lnTo>
                  <a:lnTo>
                    <a:pt x="1834814" y="342032"/>
                  </a:lnTo>
                  <a:lnTo>
                    <a:pt x="1826928" y="349924"/>
                  </a:lnTo>
                  <a:close/>
                </a:path>
                <a:path w="5198744" h="2476500">
                  <a:moveTo>
                    <a:pt x="2119913" y="354954"/>
                  </a:moveTo>
                  <a:lnTo>
                    <a:pt x="2111085" y="353173"/>
                  </a:lnTo>
                  <a:lnTo>
                    <a:pt x="2103879" y="348313"/>
                  </a:lnTo>
                  <a:lnTo>
                    <a:pt x="2099023" y="341104"/>
                  </a:lnTo>
                  <a:lnTo>
                    <a:pt x="2097243" y="332271"/>
                  </a:lnTo>
                  <a:lnTo>
                    <a:pt x="2099023" y="323437"/>
                  </a:lnTo>
                  <a:lnTo>
                    <a:pt x="2103879" y="316227"/>
                  </a:lnTo>
                  <a:lnTo>
                    <a:pt x="2111085" y="311368"/>
                  </a:lnTo>
                  <a:lnTo>
                    <a:pt x="2119913" y="309586"/>
                  </a:lnTo>
                  <a:lnTo>
                    <a:pt x="2128742" y="311368"/>
                  </a:lnTo>
                  <a:lnTo>
                    <a:pt x="2135948" y="316227"/>
                  </a:lnTo>
                  <a:lnTo>
                    <a:pt x="2140804" y="323437"/>
                  </a:lnTo>
                  <a:lnTo>
                    <a:pt x="2142584" y="332271"/>
                  </a:lnTo>
                  <a:lnTo>
                    <a:pt x="2140801" y="341104"/>
                  </a:lnTo>
                  <a:lnTo>
                    <a:pt x="2135941" y="348313"/>
                  </a:lnTo>
                  <a:lnTo>
                    <a:pt x="2128735" y="353173"/>
                  </a:lnTo>
                  <a:lnTo>
                    <a:pt x="2119913" y="354954"/>
                  </a:lnTo>
                  <a:close/>
                </a:path>
                <a:path w="5198744" h="2476500">
                  <a:moveTo>
                    <a:pt x="2422641" y="358319"/>
                  </a:moveTo>
                  <a:lnTo>
                    <a:pt x="2412516" y="356273"/>
                  </a:lnTo>
                  <a:lnTo>
                    <a:pt x="2404245" y="350693"/>
                  </a:lnTo>
                  <a:lnTo>
                    <a:pt x="2398667" y="342419"/>
                  </a:lnTo>
                  <a:lnTo>
                    <a:pt x="2396622" y="332288"/>
                  </a:lnTo>
                  <a:lnTo>
                    <a:pt x="2398667" y="322157"/>
                  </a:lnTo>
                  <a:lnTo>
                    <a:pt x="2404245" y="313882"/>
                  </a:lnTo>
                  <a:lnTo>
                    <a:pt x="2412516" y="308301"/>
                  </a:lnTo>
                  <a:lnTo>
                    <a:pt x="2422641" y="306254"/>
                  </a:lnTo>
                  <a:lnTo>
                    <a:pt x="2432764" y="308301"/>
                  </a:lnTo>
                  <a:lnTo>
                    <a:pt x="2441033" y="313882"/>
                  </a:lnTo>
                  <a:lnTo>
                    <a:pt x="2446611" y="322157"/>
                  </a:lnTo>
                  <a:lnTo>
                    <a:pt x="2448656" y="332288"/>
                  </a:lnTo>
                  <a:lnTo>
                    <a:pt x="2446613" y="342419"/>
                  </a:lnTo>
                  <a:lnTo>
                    <a:pt x="2441040" y="350693"/>
                  </a:lnTo>
                  <a:lnTo>
                    <a:pt x="2432771" y="356273"/>
                  </a:lnTo>
                  <a:lnTo>
                    <a:pt x="2422641" y="358319"/>
                  </a:lnTo>
                  <a:close/>
                </a:path>
                <a:path w="5198744" h="2476500">
                  <a:moveTo>
                    <a:pt x="2725365" y="361685"/>
                  </a:moveTo>
                  <a:lnTo>
                    <a:pt x="2713927" y="359375"/>
                  </a:lnTo>
                  <a:lnTo>
                    <a:pt x="2704588" y="353076"/>
                  </a:lnTo>
                  <a:lnTo>
                    <a:pt x="2698292" y="343732"/>
                  </a:lnTo>
                  <a:lnTo>
                    <a:pt x="2695983" y="332288"/>
                  </a:lnTo>
                  <a:lnTo>
                    <a:pt x="2698292" y="320843"/>
                  </a:lnTo>
                  <a:lnTo>
                    <a:pt x="2704588" y="311499"/>
                  </a:lnTo>
                  <a:lnTo>
                    <a:pt x="2713927" y="305199"/>
                  </a:lnTo>
                  <a:lnTo>
                    <a:pt x="2725365" y="302889"/>
                  </a:lnTo>
                  <a:lnTo>
                    <a:pt x="2736802" y="305199"/>
                  </a:lnTo>
                  <a:lnTo>
                    <a:pt x="2746141" y="311499"/>
                  </a:lnTo>
                  <a:lnTo>
                    <a:pt x="2752437" y="320843"/>
                  </a:lnTo>
                  <a:lnTo>
                    <a:pt x="2754746" y="332288"/>
                  </a:lnTo>
                  <a:lnTo>
                    <a:pt x="2752437" y="343732"/>
                  </a:lnTo>
                  <a:lnTo>
                    <a:pt x="2746141" y="353076"/>
                  </a:lnTo>
                  <a:lnTo>
                    <a:pt x="2736802" y="359375"/>
                  </a:lnTo>
                  <a:lnTo>
                    <a:pt x="2725365" y="361685"/>
                  </a:lnTo>
                  <a:close/>
                </a:path>
                <a:path w="5198744" h="2476500">
                  <a:moveTo>
                    <a:pt x="3028088" y="365050"/>
                  </a:moveTo>
                  <a:lnTo>
                    <a:pt x="3015345" y="362475"/>
                  </a:lnTo>
                  <a:lnTo>
                    <a:pt x="3004937" y="355452"/>
                  </a:lnTo>
                  <a:lnTo>
                    <a:pt x="2997919" y="345038"/>
                  </a:lnTo>
                  <a:lnTo>
                    <a:pt x="2995345" y="332288"/>
                  </a:lnTo>
                  <a:lnTo>
                    <a:pt x="2997919" y="319537"/>
                  </a:lnTo>
                  <a:lnTo>
                    <a:pt x="3004937" y="309122"/>
                  </a:lnTo>
                  <a:lnTo>
                    <a:pt x="3015345" y="302099"/>
                  </a:lnTo>
                  <a:lnTo>
                    <a:pt x="3028088" y="299523"/>
                  </a:lnTo>
                  <a:lnTo>
                    <a:pt x="3040832" y="302099"/>
                  </a:lnTo>
                  <a:lnTo>
                    <a:pt x="3051242" y="309122"/>
                  </a:lnTo>
                  <a:lnTo>
                    <a:pt x="3058261" y="319537"/>
                  </a:lnTo>
                  <a:lnTo>
                    <a:pt x="3060835" y="332288"/>
                  </a:lnTo>
                  <a:lnTo>
                    <a:pt x="3058261" y="345038"/>
                  </a:lnTo>
                  <a:lnTo>
                    <a:pt x="3051242" y="355452"/>
                  </a:lnTo>
                  <a:lnTo>
                    <a:pt x="3040832" y="362475"/>
                  </a:lnTo>
                  <a:lnTo>
                    <a:pt x="3028088" y="365050"/>
                  </a:lnTo>
                  <a:close/>
                </a:path>
                <a:path w="5198744" h="2476500">
                  <a:moveTo>
                    <a:pt x="3330812" y="367575"/>
                  </a:moveTo>
                  <a:lnTo>
                    <a:pt x="3317096" y="364802"/>
                  </a:lnTo>
                  <a:lnTo>
                    <a:pt x="3305892" y="357241"/>
                  </a:lnTo>
                  <a:lnTo>
                    <a:pt x="3298335" y="346029"/>
                  </a:lnTo>
                  <a:lnTo>
                    <a:pt x="3295564" y="332304"/>
                  </a:lnTo>
                  <a:lnTo>
                    <a:pt x="3298335" y="318579"/>
                  </a:lnTo>
                  <a:lnTo>
                    <a:pt x="3305892" y="307367"/>
                  </a:lnTo>
                  <a:lnTo>
                    <a:pt x="3317096" y="299806"/>
                  </a:lnTo>
                  <a:lnTo>
                    <a:pt x="3330812" y="297033"/>
                  </a:lnTo>
                  <a:lnTo>
                    <a:pt x="3344530" y="299806"/>
                  </a:lnTo>
                  <a:lnTo>
                    <a:pt x="3355735" y="307367"/>
                  </a:lnTo>
                  <a:lnTo>
                    <a:pt x="3363292" y="318579"/>
                  </a:lnTo>
                  <a:lnTo>
                    <a:pt x="3366064" y="332304"/>
                  </a:lnTo>
                  <a:lnTo>
                    <a:pt x="3363294" y="346029"/>
                  </a:lnTo>
                  <a:lnTo>
                    <a:pt x="3355742" y="357241"/>
                  </a:lnTo>
                  <a:lnTo>
                    <a:pt x="3344537" y="364802"/>
                  </a:lnTo>
                  <a:lnTo>
                    <a:pt x="3330812" y="367575"/>
                  </a:lnTo>
                  <a:close/>
                </a:path>
                <a:path w="5198744" h="2476500">
                  <a:moveTo>
                    <a:pt x="3633529" y="370100"/>
                  </a:moveTo>
                  <a:lnTo>
                    <a:pt x="3618826" y="367129"/>
                  </a:lnTo>
                  <a:lnTo>
                    <a:pt x="3606820" y="359028"/>
                  </a:lnTo>
                  <a:lnTo>
                    <a:pt x="3598725" y="347013"/>
                  </a:lnTo>
                  <a:lnTo>
                    <a:pt x="3595756" y="332304"/>
                  </a:lnTo>
                  <a:lnTo>
                    <a:pt x="3598725" y="317595"/>
                  </a:lnTo>
                  <a:lnTo>
                    <a:pt x="3606820" y="305581"/>
                  </a:lnTo>
                  <a:lnTo>
                    <a:pt x="3618826" y="297479"/>
                  </a:lnTo>
                  <a:lnTo>
                    <a:pt x="3633529" y="294508"/>
                  </a:lnTo>
                  <a:lnTo>
                    <a:pt x="3648232" y="297479"/>
                  </a:lnTo>
                  <a:lnTo>
                    <a:pt x="3660239" y="305581"/>
                  </a:lnTo>
                  <a:lnTo>
                    <a:pt x="3668334" y="317595"/>
                  </a:lnTo>
                  <a:lnTo>
                    <a:pt x="3671302" y="332304"/>
                  </a:lnTo>
                  <a:lnTo>
                    <a:pt x="3668334" y="347013"/>
                  </a:lnTo>
                  <a:lnTo>
                    <a:pt x="3660239" y="359028"/>
                  </a:lnTo>
                  <a:lnTo>
                    <a:pt x="3648232" y="367129"/>
                  </a:lnTo>
                  <a:lnTo>
                    <a:pt x="3633529" y="370100"/>
                  </a:lnTo>
                  <a:close/>
                </a:path>
                <a:path w="5198744" h="2476500">
                  <a:moveTo>
                    <a:pt x="3936253" y="373466"/>
                  </a:moveTo>
                  <a:lnTo>
                    <a:pt x="3920245" y="370231"/>
                  </a:lnTo>
                  <a:lnTo>
                    <a:pt x="3907176" y="361410"/>
                  </a:lnTo>
                  <a:lnTo>
                    <a:pt x="3898368" y="348327"/>
                  </a:lnTo>
                  <a:lnTo>
                    <a:pt x="3895138" y="332304"/>
                  </a:lnTo>
                  <a:lnTo>
                    <a:pt x="3898368" y="316282"/>
                  </a:lnTo>
                  <a:lnTo>
                    <a:pt x="3907176" y="303198"/>
                  </a:lnTo>
                  <a:lnTo>
                    <a:pt x="3920245" y="294377"/>
                  </a:lnTo>
                  <a:lnTo>
                    <a:pt x="3936253" y="291143"/>
                  </a:lnTo>
                  <a:lnTo>
                    <a:pt x="3952266" y="294377"/>
                  </a:lnTo>
                  <a:lnTo>
                    <a:pt x="3965346" y="303198"/>
                  </a:lnTo>
                  <a:lnTo>
                    <a:pt x="3974167" y="316282"/>
                  </a:lnTo>
                  <a:lnTo>
                    <a:pt x="3977402" y="332304"/>
                  </a:lnTo>
                  <a:lnTo>
                    <a:pt x="3974167" y="348327"/>
                  </a:lnTo>
                  <a:lnTo>
                    <a:pt x="3965346" y="361410"/>
                  </a:lnTo>
                  <a:lnTo>
                    <a:pt x="3952266" y="370231"/>
                  </a:lnTo>
                  <a:lnTo>
                    <a:pt x="3936253" y="373466"/>
                  </a:lnTo>
                  <a:close/>
                </a:path>
                <a:path w="5198744" h="2476500">
                  <a:moveTo>
                    <a:pt x="4238977" y="375991"/>
                  </a:moveTo>
                  <a:lnTo>
                    <a:pt x="4221989" y="372558"/>
                  </a:lnTo>
                  <a:lnTo>
                    <a:pt x="4208115" y="363199"/>
                  </a:lnTo>
                  <a:lnTo>
                    <a:pt x="4198761" y="349318"/>
                  </a:lnTo>
                  <a:lnTo>
                    <a:pt x="4195330" y="332321"/>
                  </a:lnTo>
                  <a:lnTo>
                    <a:pt x="4198761" y="315325"/>
                  </a:lnTo>
                  <a:lnTo>
                    <a:pt x="4208115" y="301444"/>
                  </a:lnTo>
                  <a:lnTo>
                    <a:pt x="4221989" y="292084"/>
                  </a:lnTo>
                  <a:lnTo>
                    <a:pt x="4238977" y="288652"/>
                  </a:lnTo>
                  <a:lnTo>
                    <a:pt x="4255965" y="292084"/>
                  </a:lnTo>
                  <a:lnTo>
                    <a:pt x="4269838" y="301444"/>
                  </a:lnTo>
                  <a:lnTo>
                    <a:pt x="4279193" y="315325"/>
                  </a:lnTo>
                  <a:lnTo>
                    <a:pt x="4282623" y="332321"/>
                  </a:lnTo>
                  <a:lnTo>
                    <a:pt x="4279193" y="349318"/>
                  </a:lnTo>
                  <a:lnTo>
                    <a:pt x="4269838" y="363199"/>
                  </a:lnTo>
                  <a:lnTo>
                    <a:pt x="4255965" y="372558"/>
                  </a:lnTo>
                  <a:lnTo>
                    <a:pt x="4238977" y="375991"/>
                  </a:lnTo>
                  <a:close/>
                </a:path>
                <a:path w="5198744" h="2476500">
                  <a:moveTo>
                    <a:pt x="4541701" y="378516"/>
                  </a:moveTo>
                  <a:lnTo>
                    <a:pt x="4523739" y="374885"/>
                  </a:lnTo>
                  <a:lnTo>
                    <a:pt x="4509071" y="364985"/>
                  </a:lnTo>
                  <a:lnTo>
                    <a:pt x="4499182" y="350302"/>
                  </a:lnTo>
                  <a:lnTo>
                    <a:pt x="4495556" y="332321"/>
                  </a:lnTo>
                  <a:lnTo>
                    <a:pt x="4499182" y="314341"/>
                  </a:lnTo>
                  <a:lnTo>
                    <a:pt x="4509071" y="299658"/>
                  </a:lnTo>
                  <a:lnTo>
                    <a:pt x="4523739" y="289758"/>
                  </a:lnTo>
                  <a:lnTo>
                    <a:pt x="4541701" y="286128"/>
                  </a:lnTo>
                  <a:lnTo>
                    <a:pt x="4559682" y="289758"/>
                  </a:lnTo>
                  <a:lnTo>
                    <a:pt x="4574360" y="299658"/>
                  </a:lnTo>
                  <a:lnTo>
                    <a:pt x="4584252" y="314341"/>
                  </a:lnTo>
                  <a:lnTo>
                    <a:pt x="4587879" y="332321"/>
                  </a:lnTo>
                  <a:lnTo>
                    <a:pt x="4584252" y="350302"/>
                  </a:lnTo>
                  <a:lnTo>
                    <a:pt x="4574360" y="364985"/>
                  </a:lnTo>
                  <a:lnTo>
                    <a:pt x="4559682" y="374885"/>
                  </a:lnTo>
                  <a:lnTo>
                    <a:pt x="4541701" y="378516"/>
                  </a:lnTo>
                  <a:close/>
                </a:path>
                <a:path w="5198744" h="2476500">
                  <a:moveTo>
                    <a:pt x="4844424" y="381037"/>
                  </a:moveTo>
                  <a:lnTo>
                    <a:pt x="4825483" y="377209"/>
                  </a:lnTo>
                  <a:lnTo>
                    <a:pt x="4810010" y="366770"/>
                  </a:lnTo>
                  <a:lnTo>
                    <a:pt x="4799575" y="351286"/>
                  </a:lnTo>
                  <a:lnTo>
                    <a:pt x="4795748" y="332321"/>
                  </a:lnTo>
                  <a:lnTo>
                    <a:pt x="4799575" y="313357"/>
                  </a:lnTo>
                  <a:lnTo>
                    <a:pt x="4810010" y="297872"/>
                  </a:lnTo>
                  <a:lnTo>
                    <a:pt x="4825483" y="287432"/>
                  </a:lnTo>
                  <a:lnTo>
                    <a:pt x="4844424" y="283604"/>
                  </a:lnTo>
                  <a:lnTo>
                    <a:pt x="4863385" y="287432"/>
                  </a:lnTo>
                  <a:lnTo>
                    <a:pt x="4878868" y="297872"/>
                  </a:lnTo>
                  <a:lnTo>
                    <a:pt x="4889307" y="313357"/>
                  </a:lnTo>
                  <a:lnTo>
                    <a:pt x="4893135" y="332321"/>
                  </a:lnTo>
                  <a:lnTo>
                    <a:pt x="4889307" y="351286"/>
                  </a:lnTo>
                  <a:lnTo>
                    <a:pt x="4878868" y="366770"/>
                  </a:lnTo>
                  <a:lnTo>
                    <a:pt x="4863385" y="377209"/>
                  </a:lnTo>
                  <a:lnTo>
                    <a:pt x="4844424" y="381037"/>
                  </a:lnTo>
                  <a:close/>
                </a:path>
                <a:path w="5198744" h="2476500">
                  <a:moveTo>
                    <a:pt x="5147149" y="383562"/>
                  </a:moveTo>
                  <a:lnTo>
                    <a:pt x="5127213" y="379536"/>
                  </a:lnTo>
                  <a:lnTo>
                    <a:pt x="5110937" y="368556"/>
                  </a:lnTo>
                  <a:lnTo>
                    <a:pt x="5099964" y="352268"/>
                  </a:lnTo>
                  <a:lnTo>
                    <a:pt x="5095940" y="332321"/>
                  </a:lnTo>
                  <a:lnTo>
                    <a:pt x="5099964" y="312373"/>
                  </a:lnTo>
                  <a:lnTo>
                    <a:pt x="5110937" y="296086"/>
                  </a:lnTo>
                  <a:lnTo>
                    <a:pt x="5127213" y="285105"/>
                  </a:lnTo>
                  <a:lnTo>
                    <a:pt x="5147149" y="281079"/>
                  </a:lnTo>
                  <a:lnTo>
                    <a:pt x="5167089" y="285105"/>
                  </a:lnTo>
                  <a:lnTo>
                    <a:pt x="5183377" y="296086"/>
                  </a:lnTo>
                  <a:lnTo>
                    <a:pt x="5194361" y="312373"/>
                  </a:lnTo>
                  <a:lnTo>
                    <a:pt x="5198390" y="332321"/>
                  </a:lnTo>
                  <a:lnTo>
                    <a:pt x="5194361" y="352268"/>
                  </a:lnTo>
                  <a:lnTo>
                    <a:pt x="5183377" y="368556"/>
                  </a:lnTo>
                  <a:lnTo>
                    <a:pt x="5167089" y="379536"/>
                  </a:lnTo>
                  <a:lnTo>
                    <a:pt x="5147149" y="383562"/>
                  </a:lnTo>
                  <a:close/>
                </a:path>
                <a:path w="5198744" h="2476500">
                  <a:moveTo>
                    <a:pt x="304490" y="636928"/>
                  </a:moveTo>
                  <a:lnTo>
                    <a:pt x="302640" y="636928"/>
                  </a:lnTo>
                  <a:lnTo>
                    <a:pt x="301883" y="636168"/>
                  </a:lnTo>
                  <a:lnTo>
                    <a:pt x="301883" y="634319"/>
                  </a:lnTo>
                  <a:lnTo>
                    <a:pt x="302640" y="633562"/>
                  </a:lnTo>
                  <a:lnTo>
                    <a:pt x="304490" y="633562"/>
                  </a:lnTo>
                  <a:lnTo>
                    <a:pt x="305247" y="634319"/>
                  </a:lnTo>
                  <a:lnTo>
                    <a:pt x="305247" y="636168"/>
                  </a:lnTo>
                  <a:lnTo>
                    <a:pt x="304490" y="636928"/>
                  </a:lnTo>
                  <a:close/>
                </a:path>
                <a:path w="5198744" h="2476500">
                  <a:moveTo>
                    <a:pt x="609535" y="641134"/>
                  </a:moveTo>
                  <a:lnTo>
                    <a:pt x="603044" y="641134"/>
                  </a:lnTo>
                  <a:lnTo>
                    <a:pt x="600421" y="638508"/>
                  </a:lnTo>
                  <a:lnTo>
                    <a:pt x="600421" y="632013"/>
                  </a:lnTo>
                  <a:lnTo>
                    <a:pt x="603044" y="629387"/>
                  </a:lnTo>
                  <a:lnTo>
                    <a:pt x="609535" y="629387"/>
                  </a:lnTo>
                  <a:lnTo>
                    <a:pt x="612161" y="632013"/>
                  </a:lnTo>
                  <a:lnTo>
                    <a:pt x="612161" y="638508"/>
                  </a:lnTo>
                  <a:lnTo>
                    <a:pt x="609535" y="641134"/>
                  </a:lnTo>
                  <a:close/>
                </a:path>
                <a:path w="5198744" h="2476500">
                  <a:moveTo>
                    <a:pt x="914581" y="645340"/>
                  </a:moveTo>
                  <a:lnTo>
                    <a:pt x="903448" y="645340"/>
                  </a:lnTo>
                  <a:lnTo>
                    <a:pt x="898942" y="640830"/>
                  </a:lnTo>
                  <a:lnTo>
                    <a:pt x="898942" y="629691"/>
                  </a:lnTo>
                  <a:lnTo>
                    <a:pt x="903448" y="625181"/>
                  </a:lnTo>
                  <a:lnTo>
                    <a:pt x="914581" y="625181"/>
                  </a:lnTo>
                  <a:lnTo>
                    <a:pt x="919088" y="629691"/>
                  </a:lnTo>
                  <a:lnTo>
                    <a:pt x="919088" y="640830"/>
                  </a:lnTo>
                  <a:lnTo>
                    <a:pt x="914581" y="645340"/>
                  </a:lnTo>
                  <a:close/>
                </a:path>
                <a:path w="5198744" h="2476500">
                  <a:moveTo>
                    <a:pt x="1219155" y="648705"/>
                  </a:moveTo>
                  <a:lnTo>
                    <a:pt x="1204323" y="648705"/>
                  </a:lnTo>
                  <a:lnTo>
                    <a:pt x="1198304" y="642683"/>
                  </a:lnTo>
                  <a:lnTo>
                    <a:pt x="1198304" y="627841"/>
                  </a:lnTo>
                  <a:lnTo>
                    <a:pt x="1204323" y="621815"/>
                  </a:lnTo>
                  <a:lnTo>
                    <a:pt x="1219155" y="621815"/>
                  </a:lnTo>
                  <a:lnTo>
                    <a:pt x="1225177" y="627841"/>
                  </a:lnTo>
                  <a:lnTo>
                    <a:pt x="1225177" y="642683"/>
                  </a:lnTo>
                  <a:lnTo>
                    <a:pt x="1219155" y="648705"/>
                  </a:lnTo>
                  <a:close/>
                </a:path>
                <a:path w="5198744" h="2476500">
                  <a:moveTo>
                    <a:pt x="1523732" y="652074"/>
                  </a:moveTo>
                  <a:lnTo>
                    <a:pt x="1505196" y="652074"/>
                  </a:lnTo>
                  <a:lnTo>
                    <a:pt x="1497679" y="644550"/>
                  </a:lnTo>
                  <a:lnTo>
                    <a:pt x="1497679" y="626004"/>
                  </a:lnTo>
                  <a:lnTo>
                    <a:pt x="1505196" y="618484"/>
                  </a:lnTo>
                  <a:lnTo>
                    <a:pt x="1523732" y="618484"/>
                  </a:lnTo>
                  <a:lnTo>
                    <a:pt x="1531249" y="626004"/>
                  </a:lnTo>
                  <a:lnTo>
                    <a:pt x="1531249" y="644550"/>
                  </a:lnTo>
                  <a:lnTo>
                    <a:pt x="1523732" y="652074"/>
                  </a:lnTo>
                  <a:close/>
                </a:path>
                <a:path w="5198744" h="2476500">
                  <a:moveTo>
                    <a:pt x="1817190" y="655436"/>
                  </a:moveTo>
                  <a:lnTo>
                    <a:pt x="1809345" y="653853"/>
                  </a:lnTo>
                  <a:lnTo>
                    <a:pt x="1802940" y="649534"/>
                  </a:lnTo>
                  <a:lnTo>
                    <a:pt x="1798623" y="643127"/>
                  </a:lnTo>
                  <a:lnTo>
                    <a:pt x="1797041" y="635277"/>
                  </a:lnTo>
                  <a:lnTo>
                    <a:pt x="1798623" y="627428"/>
                  </a:lnTo>
                  <a:lnTo>
                    <a:pt x="1802940" y="621020"/>
                  </a:lnTo>
                  <a:lnTo>
                    <a:pt x="1809345" y="616702"/>
                  </a:lnTo>
                  <a:lnTo>
                    <a:pt x="1817190" y="615118"/>
                  </a:lnTo>
                  <a:lnTo>
                    <a:pt x="1825035" y="616702"/>
                  </a:lnTo>
                  <a:lnTo>
                    <a:pt x="1831439" y="621020"/>
                  </a:lnTo>
                  <a:lnTo>
                    <a:pt x="1835756" y="627428"/>
                  </a:lnTo>
                  <a:lnTo>
                    <a:pt x="1837339" y="635277"/>
                  </a:lnTo>
                  <a:lnTo>
                    <a:pt x="1835756" y="643127"/>
                  </a:lnTo>
                  <a:lnTo>
                    <a:pt x="1831439" y="649534"/>
                  </a:lnTo>
                  <a:lnTo>
                    <a:pt x="1825035" y="653853"/>
                  </a:lnTo>
                  <a:lnTo>
                    <a:pt x="1817190" y="655436"/>
                  </a:lnTo>
                  <a:close/>
                </a:path>
                <a:path w="5198744" h="2476500">
                  <a:moveTo>
                    <a:pt x="2119913" y="658805"/>
                  </a:moveTo>
                  <a:lnTo>
                    <a:pt x="2110763" y="656956"/>
                  </a:lnTo>
                  <a:lnTo>
                    <a:pt x="2103290" y="651914"/>
                  </a:lnTo>
                  <a:lnTo>
                    <a:pt x="2098250" y="644435"/>
                  </a:lnTo>
                  <a:lnTo>
                    <a:pt x="2096403" y="635277"/>
                  </a:lnTo>
                  <a:lnTo>
                    <a:pt x="2098250" y="626122"/>
                  </a:lnTo>
                  <a:lnTo>
                    <a:pt x="2103290" y="618644"/>
                  </a:lnTo>
                  <a:lnTo>
                    <a:pt x="2110763" y="613602"/>
                  </a:lnTo>
                  <a:lnTo>
                    <a:pt x="2119913" y="611753"/>
                  </a:lnTo>
                  <a:lnTo>
                    <a:pt x="2129064" y="613602"/>
                  </a:lnTo>
                  <a:lnTo>
                    <a:pt x="2136537" y="618644"/>
                  </a:lnTo>
                  <a:lnTo>
                    <a:pt x="2141577" y="626122"/>
                  </a:lnTo>
                  <a:lnTo>
                    <a:pt x="2143425" y="635277"/>
                  </a:lnTo>
                  <a:lnTo>
                    <a:pt x="2141577" y="644435"/>
                  </a:lnTo>
                  <a:lnTo>
                    <a:pt x="2136537" y="651914"/>
                  </a:lnTo>
                  <a:lnTo>
                    <a:pt x="2129064" y="656956"/>
                  </a:lnTo>
                  <a:lnTo>
                    <a:pt x="2119913" y="658805"/>
                  </a:lnTo>
                  <a:close/>
                </a:path>
                <a:path w="5198744" h="2476500">
                  <a:moveTo>
                    <a:pt x="2422641" y="661327"/>
                  </a:moveTo>
                  <a:lnTo>
                    <a:pt x="2412516" y="659280"/>
                  </a:lnTo>
                  <a:lnTo>
                    <a:pt x="2404245" y="653700"/>
                  </a:lnTo>
                  <a:lnTo>
                    <a:pt x="2398667" y="645425"/>
                  </a:lnTo>
                  <a:lnTo>
                    <a:pt x="2396622" y="635294"/>
                  </a:lnTo>
                  <a:lnTo>
                    <a:pt x="2398667" y="625164"/>
                  </a:lnTo>
                  <a:lnTo>
                    <a:pt x="2404245" y="616889"/>
                  </a:lnTo>
                  <a:lnTo>
                    <a:pt x="2412516" y="611308"/>
                  </a:lnTo>
                  <a:lnTo>
                    <a:pt x="2422641" y="609262"/>
                  </a:lnTo>
                  <a:lnTo>
                    <a:pt x="2432764" y="611308"/>
                  </a:lnTo>
                  <a:lnTo>
                    <a:pt x="2441033" y="616889"/>
                  </a:lnTo>
                  <a:lnTo>
                    <a:pt x="2446611" y="625164"/>
                  </a:lnTo>
                  <a:lnTo>
                    <a:pt x="2448656" y="635294"/>
                  </a:lnTo>
                  <a:lnTo>
                    <a:pt x="2446613" y="645425"/>
                  </a:lnTo>
                  <a:lnTo>
                    <a:pt x="2441040" y="653700"/>
                  </a:lnTo>
                  <a:lnTo>
                    <a:pt x="2432771" y="659280"/>
                  </a:lnTo>
                  <a:lnTo>
                    <a:pt x="2422641" y="661327"/>
                  </a:lnTo>
                  <a:close/>
                </a:path>
                <a:path w="5198744" h="2476500">
                  <a:moveTo>
                    <a:pt x="2725365" y="664692"/>
                  </a:moveTo>
                  <a:lnTo>
                    <a:pt x="2713927" y="662383"/>
                  </a:lnTo>
                  <a:lnTo>
                    <a:pt x="2704588" y="656083"/>
                  </a:lnTo>
                  <a:lnTo>
                    <a:pt x="2698292" y="646739"/>
                  </a:lnTo>
                  <a:lnTo>
                    <a:pt x="2695983" y="635294"/>
                  </a:lnTo>
                  <a:lnTo>
                    <a:pt x="2698292" y="623849"/>
                  </a:lnTo>
                  <a:lnTo>
                    <a:pt x="2704588" y="614505"/>
                  </a:lnTo>
                  <a:lnTo>
                    <a:pt x="2713927" y="608206"/>
                  </a:lnTo>
                  <a:lnTo>
                    <a:pt x="2725365" y="605896"/>
                  </a:lnTo>
                  <a:lnTo>
                    <a:pt x="2736802" y="608206"/>
                  </a:lnTo>
                  <a:lnTo>
                    <a:pt x="2746141" y="614505"/>
                  </a:lnTo>
                  <a:lnTo>
                    <a:pt x="2752437" y="623849"/>
                  </a:lnTo>
                  <a:lnTo>
                    <a:pt x="2754746" y="635294"/>
                  </a:lnTo>
                  <a:lnTo>
                    <a:pt x="2752437" y="646739"/>
                  </a:lnTo>
                  <a:lnTo>
                    <a:pt x="2746141" y="656083"/>
                  </a:lnTo>
                  <a:lnTo>
                    <a:pt x="2736802" y="662383"/>
                  </a:lnTo>
                  <a:lnTo>
                    <a:pt x="2725365" y="664692"/>
                  </a:lnTo>
                  <a:close/>
                </a:path>
                <a:path w="5198744" h="2476500">
                  <a:moveTo>
                    <a:pt x="3028088" y="668058"/>
                  </a:moveTo>
                  <a:lnTo>
                    <a:pt x="3015345" y="665482"/>
                  </a:lnTo>
                  <a:lnTo>
                    <a:pt x="3004937" y="658460"/>
                  </a:lnTo>
                  <a:lnTo>
                    <a:pt x="2997919" y="648045"/>
                  </a:lnTo>
                  <a:lnTo>
                    <a:pt x="2995345" y="635294"/>
                  </a:lnTo>
                  <a:lnTo>
                    <a:pt x="2997919" y="622543"/>
                  </a:lnTo>
                  <a:lnTo>
                    <a:pt x="3004937" y="612129"/>
                  </a:lnTo>
                  <a:lnTo>
                    <a:pt x="3015345" y="605106"/>
                  </a:lnTo>
                  <a:lnTo>
                    <a:pt x="3028088" y="602531"/>
                  </a:lnTo>
                  <a:lnTo>
                    <a:pt x="3040832" y="605106"/>
                  </a:lnTo>
                  <a:lnTo>
                    <a:pt x="3051242" y="612129"/>
                  </a:lnTo>
                  <a:lnTo>
                    <a:pt x="3058261" y="622543"/>
                  </a:lnTo>
                  <a:lnTo>
                    <a:pt x="3060835" y="635294"/>
                  </a:lnTo>
                  <a:lnTo>
                    <a:pt x="3058261" y="648045"/>
                  </a:lnTo>
                  <a:lnTo>
                    <a:pt x="3051242" y="658460"/>
                  </a:lnTo>
                  <a:lnTo>
                    <a:pt x="3040832" y="665482"/>
                  </a:lnTo>
                  <a:lnTo>
                    <a:pt x="3028088" y="668058"/>
                  </a:lnTo>
                  <a:close/>
                </a:path>
                <a:path w="5198744" h="2476500">
                  <a:moveTo>
                    <a:pt x="3330812" y="670583"/>
                  </a:moveTo>
                  <a:lnTo>
                    <a:pt x="3317096" y="667810"/>
                  </a:lnTo>
                  <a:lnTo>
                    <a:pt x="3305892" y="660248"/>
                  </a:lnTo>
                  <a:lnTo>
                    <a:pt x="3298335" y="649036"/>
                  </a:lnTo>
                  <a:lnTo>
                    <a:pt x="3295564" y="635311"/>
                  </a:lnTo>
                  <a:lnTo>
                    <a:pt x="3298335" y="621586"/>
                  </a:lnTo>
                  <a:lnTo>
                    <a:pt x="3305892" y="610374"/>
                  </a:lnTo>
                  <a:lnTo>
                    <a:pt x="3317096" y="602813"/>
                  </a:lnTo>
                  <a:lnTo>
                    <a:pt x="3330812" y="600039"/>
                  </a:lnTo>
                  <a:lnTo>
                    <a:pt x="3344530" y="602813"/>
                  </a:lnTo>
                  <a:lnTo>
                    <a:pt x="3355735" y="610374"/>
                  </a:lnTo>
                  <a:lnTo>
                    <a:pt x="3363292" y="621586"/>
                  </a:lnTo>
                  <a:lnTo>
                    <a:pt x="3366064" y="635311"/>
                  </a:lnTo>
                  <a:lnTo>
                    <a:pt x="3363294" y="649036"/>
                  </a:lnTo>
                  <a:lnTo>
                    <a:pt x="3355742" y="660248"/>
                  </a:lnTo>
                  <a:lnTo>
                    <a:pt x="3344537" y="667810"/>
                  </a:lnTo>
                  <a:lnTo>
                    <a:pt x="3330812" y="670583"/>
                  </a:lnTo>
                  <a:close/>
                </a:path>
                <a:path w="5198744" h="2476500">
                  <a:moveTo>
                    <a:pt x="3633529" y="673108"/>
                  </a:moveTo>
                  <a:lnTo>
                    <a:pt x="3618826" y="670136"/>
                  </a:lnTo>
                  <a:lnTo>
                    <a:pt x="3606820" y="662035"/>
                  </a:lnTo>
                  <a:lnTo>
                    <a:pt x="3598725" y="650020"/>
                  </a:lnTo>
                  <a:lnTo>
                    <a:pt x="3595756" y="635311"/>
                  </a:lnTo>
                  <a:lnTo>
                    <a:pt x="3598725" y="620603"/>
                  </a:lnTo>
                  <a:lnTo>
                    <a:pt x="3606820" y="608588"/>
                  </a:lnTo>
                  <a:lnTo>
                    <a:pt x="3618826" y="600486"/>
                  </a:lnTo>
                  <a:lnTo>
                    <a:pt x="3633529" y="597514"/>
                  </a:lnTo>
                  <a:lnTo>
                    <a:pt x="3648232" y="600486"/>
                  </a:lnTo>
                  <a:lnTo>
                    <a:pt x="3660239" y="608588"/>
                  </a:lnTo>
                  <a:lnTo>
                    <a:pt x="3668334" y="620603"/>
                  </a:lnTo>
                  <a:lnTo>
                    <a:pt x="3671302" y="635311"/>
                  </a:lnTo>
                  <a:lnTo>
                    <a:pt x="3668334" y="650020"/>
                  </a:lnTo>
                  <a:lnTo>
                    <a:pt x="3660239" y="662035"/>
                  </a:lnTo>
                  <a:lnTo>
                    <a:pt x="3648232" y="670136"/>
                  </a:lnTo>
                  <a:lnTo>
                    <a:pt x="3633529" y="673108"/>
                  </a:lnTo>
                  <a:close/>
                </a:path>
                <a:path w="5198744" h="2476500">
                  <a:moveTo>
                    <a:pt x="3936253" y="676473"/>
                  </a:moveTo>
                  <a:lnTo>
                    <a:pt x="3920245" y="673239"/>
                  </a:lnTo>
                  <a:lnTo>
                    <a:pt x="3907176" y="664418"/>
                  </a:lnTo>
                  <a:lnTo>
                    <a:pt x="3898368" y="651334"/>
                  </a:lnTo>
                  <a:lnTo>
                    <a:pt x="3895138" y="635311"/>
                  </a:lnTo>
                  <a:lnTo>
                    <a:pt x="3898368" y="619288"/>
                  </a:lnTo>
                  <a:lnTo>
                    <a:pt x="3907176" y="606204"/>
                  </a:lnTo>
                  <a:lnTo>
                    <a:pt x="3920245" y="597383"/>
                  </a:lnTo>
                  <a:lnTo>
                    <a:pt x="3936253" y="594149"/>
                  </a:lnTo>
                  <a:lnTo>
                    <a:pt x="3952266" y="597383"/>
                  </a:lnTo>
                  <a:lnTo>
                    <a:pt x="3965346" y="606204"/>
                  </a:lnTo>
                  <a:lnTo>
                    <a:pt x="3974167" y="619288"/>
                  </a:lnTo>
                  <a:lnTo>
                    <a:pt x="3977402" y="635311"/>
                  </a:lnTo>
                  <a:lnTo>
                    <a:pt x="3974167" y="651334"/>
                  </a:lnTo>
                  <a:lnTo>
                    <a:pt x="3965346" y="664418"/>
                  </a:lnTo>
                  <a:lnTo>
                    <a:pt x="3952266" y="673239"/>
                  </a:lnTo>
                  <a:lnTo>
                    <a:pt x="3936253" y="676473"/>
                  </a:lnTo>
                  <a:close/>
                </a:path>
                <a:path w="5198744" h="2476500">
                  <a:moveTo>
                    <a:pt x="4238977" y="678998"/>
                  </a:moveTo>
                  <a:lnTo>
                    <a:pt x="4221989" y="675566"/>
                  </a:lnTo>
                  <a:lnTo>
                    <a:pt x="4208115" y="666206"/>
                  </a:lnTo>
                  <a:lnTo>
                    <a:pt x="4198761" y="652325"/>
                  </a:lnTo>
                  <a:lnTo>
                    <a:pt x="4195330" y="635328"/>
                  </a:lnTo>
                  <a:lnTo>
                    <a:pt x="4198761" y="618331"/>
                  </a:lnTo>
                  <a:lnTo>
                    <a:pt x="4208115" y="604451"/>
                  </a:lnTo>
                  <a:lnTo>
                    <a:pt x="4221989" y="595093"/>
                  </a:lnTo>
                  <a:lnTo>
                    <a:pt x="4238977" y="591661"/>
                  </a:lnTo>
                  <a:lnTo>
                    <a:pt x="4255965" y="595093"/>
                  </a:lnTo>
                  <a:lnTo>
                    <a:pt x="4269838" y="604451"/>
                  </a:lnTo>
                  <a:lnTo>
                    <a:pt x="4279193" y="618331"/>
                  </a:lnTo>
                  <a:lnTo>
                    <a:pt x="4282623" y="635328"/>
                  </a:lnTo>
                  <a:lnTo>
                    <a:pt x="4279193" y="652325"/>
                  </a:lnTo>
                  <a:lnTo>
                    <a:pt x="4269838" y="666206"/>
                  </a:lnTo>
                  <a:lnTo>
                    <a:pt x="4255965" y="675566"/>
                  </a:lnTo>
                  <a:lnTo>
                    <a:pt x="4238977" y="678998"/>
                  </a:lnTo>
                  <a:close/>
                </a:path>
                <a:path w="5198744" h="2476500">
                  <a:moveTo>
                    <a:pt x="4541701" y="681523"/>
                  </a:moveTo>
                  <a:lnTo>
                    <a:pt x="4523739" y="677893"/>
                  </a:lnTo>
                  <a:lnTo>
                    <a:pt x="4509071" y="667993"/>
                  </a:lnTo>
                  <a:lnTo>
                    <a:pt x="4499182" y="653309"/>
                  </a:lnTo>
                  <a:lnTo>
                    <a:pt x="4495556" y="635328"/>
                  </a:lnTo>
                  <a:lnTo>
                    <a:pt x="4499182" y="617349"/>
                  </a:lnTo>
                  <a:lnTo>
                    <a:pt x="4509071" y="602666"/>
                  </a:lnTo>
                  <a:lnTo>
                    <a:pt x="4523739" y="592766"/>
                  </a:lnTo>
                  <a:lnTo>
                    <a:pt x="4541701" y="589136"/>
                  </a:lnTo>
                  <a:lnTo>
                    <a:pt x="4559682" y="592766"/>
                  </a:lnTo>
                  <a:lnTo>
                    <a:pt x="4574360" y="602666"/>
                  </a:lnTo>
                  <a:lnTo>
                    <a:pt x="4584252" y="617349"/>
                  </a:lnTo>
                  <a:lnTo>
                    <a:pt x="4587879" y="635328"/>
                  </a:lnTo>
                  <a:lnTo>
                    <a:pt x="4584252" y="653309"/>
                  </a:lnTo>
                  <a:lnTo>
                    <a:pt x="4574360" y="667993"/>
                  </a:lnTo>
                  <a:lnTo>
                    <a:pt x="4559682" y="677893"/>
                  </a:lnTo>
                  <a:lnTo>
                    <a:pt x="4541701" y="681523"/>
                  </a:lnTo>
                  <a:close/>
                </a:path>
                <a:path w="5198744" h="2476500">
                  <a:moveTo>
                    <a:pt x="4844424" y="684045"/>
                  </a:moveTo>
                  <a:lnTo>
                    <a:pt x="4825483" y="680217"/>
                  </a:lnTo>
                  <a:lnTo>
                    <a:pt x="4810010" y="669778"/>
                  </a:lnTo>
                  <a:lnTo>
                    <a:pt x="4799575" y="654293"/>
                  </a:lnTo>
                  <a:lnTo>
                    <a:pt x="4795748" y="635328"/>
                  </a:lnTo>
                  <a:lnTo>
                    <a:pt x="4799575" y="616365"/>
                  </a:lnTo>
                  <a:lnTo>
                    <a:pt x="4810010" y="600879"/>
                  </a:lnTo>
                  <a:lnTo>
                    <a:pt x="4825483" y="590439"/>
                  </a:lnTo>
                  <a:lnTo>
                    <a:pt x="4844424" y="586611"/>
                  </a:lnTo>
                  <a:lnTo>
                    <a:pt x="4863385" y="590439"/>
                  </a:lnTo>
                  <a:lnTo>
                    <a:pt x="4878868" y="600879"/>
                  </a:lnTo>
                  <a:lnTo>
                    <a:pt x="4889307" y="616365"/>
                  </a:lnTo>
                  <a:lnTo>
                    <a:pt x="4893135" y="635328"/>
                  </a:lnTo>
                  <a:lnTo>
                    <a:pt x="4889307" y="654293"/>
                  </a:lnTo>
                  <a:lnTo>
                    <a:pt x="4878868" y="669778"/>
                  </a:lnTo>
                  <a:lnTo>
                    <a:pt x="4863385" y="680217"/>
                  </a:lnTo>
                  <a:lnTo>
                    <a:pt x="4844424" y="684045"/>
                  </a:lnTo>
                  <a:close/>
                </a:path>
                <a:path w="5198744" h="2476500">
                  <a:moveTo>
                    <a:pt x="5147149" y="686569"/>
                  </a:moveTo>
                  <a:lnTo>
                    <a:pt x="5127213" y="682543"/>
                  </a:lnTo>
                  <a:lnTo>
                    <a:pt x="5110937" y="671563"/>
                  </a:lnTo>
                  <a:lnTo>
                    <a:pt x="5099964" y="655275"/>
                  </a:lnTo>
                  <a:lnTo>
                    <a:pt x="5095940" y="635328"/>
                  </a:lnTo>
                  <a:lnTo>
                    <a:pt x="5099964" y="615380"/>
                  </a:lnTo>
                  <a:lnTo>
                    <a:pt x="5110937" y="599093"/>
                  </a:lnTo>
                  <a:lnTo>
                    <a:pt x="5127213" y="588112"/>
                  </a:lnTo>
                  <a:lnTo>
                    <a:pt x="5147149" y="584086"/>
                  </a:lnTo>
                  <a:lnTo>
                    <a:pt x="5167089" y="588112"/>
                  </a:lnTo>
                  <a:lnTo>
                    <a:pt x="5183377" y="599093"/>
                  </a:lnTo>
                  <a:lnTo>
                    <a:pt x="5194361" y="615380"/>
                  </a:lnTo>
                  <a:lnTo>
                    <a:pt x="5198390" y="635328"/>
                  </a:lnTo>
                  <a:lnTo>
                    <a:pt x="5194361" y="655275"/>
                  </a:lnTo>
                  <a:lnTo>
                    <a:pt x="5183377" y="671563"/>
                  </a:lnTo>
                  <a:lnTo>
                    <a:pt x="5167089" y="682543"/>
                  </a:lnTo>
                  <a:lnTo>
                    <a:pt x="5147149" y="686569"/>
                  </a:lnTo>
                  <a:close/>
                </a:path>
                <a:path w="5198744" h="2476500">
                  <a:moveTo>
                    <a:pt x="1311" y="939112"/>
                  </a:moveTo>
                  <a:lnTo>
                    <a:pt x="370" y="939112"/>
                  </a:lnTo>
                  <a:lnTo>
                    <a:pt x="0" y="938740"/>
                  </a:lnTo>
                  <a:lnTo>
                    <a:pt x="0" y="937798"/>
                  </a:lnTo>
                  <a:lnTo>
                    <a:pt x="370" y="937427"/>
                  </a:lnTo>
                  <a:lnTo>
                    <a:pt x="1311" y="937427"/>
                  </a:lnTo>
                  <a:lnTo>
                    <a:pt x="1681" y="937798"/>
                  </a:lnTo>
                  <a:lnTo>
                    <a:pt x="1681" y="938740"/>
                  </a:lnTo>
                  <a:lnTo>
                    <a:pt x="1311" y="939112"/>
                  </a:lnTo>
                  <a:close/>
                </a:path>
                <a:path w="5198744" h="2476500">
                  <a:moveTo>
                    <a:pt x="305415" y="941633"/>
                  </a:moveTo>
                  <a:lnTo>
                    <a:pt x="301698" y="941633"/>
                  </a:lnTo>
                  <a:lnTo>
                    <a:pt x="300201" y="940138"/>
                  </a:lnTo>
                  <a:lnTo>
                    <a:pt x="300201" y="936401"/>
                  </a:lnTo>
                  <a:lnTo>
                    <a:pt x="301698" y="934902"/>
                  </a:lnTo>
                  <a:lnTo>
                    <a:pt x="305432" y="934902"/>
                  </a:lnTo>
                  <a:lnTo>
                    <a:pt x="306929" y="936401"/>
                  </a:lnTo>
                  <a:lnTo>
                    <a:pt x="306929" y="940138"/>
                  </a:lnTo>
                  <a:lnTo>
                    <a:pt x="305415" y="941633"/>
                  </a:lnTo>
                  <a:close/>
                </a:path>
                <a:path w="5198744" h="2476500">
                  <a:moveTo>
                    <a:pt x="610008" y="944999"/>
                  </a:moveTo>
                  <a:lnTo>
                    <a:pt x="602591" y="944999"/>
                  </a:lnTo>
                  <a:lnTo>
                    <a:pt x="599580" y="941988"/>
                  </a:lnTo>
                  <a:lnTo>
                    <a:pt x="599580" y="934585"/>
                  </a:lnTo>
                  <a:lnTo>
                    <a:pt x="602591" y="931570"/>
                  </a:lnTo>
                  <a:lnTo>
                    <a:pt x="609991" y="931570"/>
                  </a:lnTo>
                  <a:lnTo>
                    <a:pt x="613002" y="934585"/>
                  </a:lnTo>
                  <a:lnTo>
                    <a:pt x="613002" y="941988"/>
                  </a:lnTo>
                  <a:lnTo>
                    <a:pt x="610008" y="944999"/>
                  </a:lnTo>
                  <a:close/>
                </a:path>
                <a:path w="5198744" h="2476500">
                  <a:moveTo>
                    <a:pt x="914581" y="948364"/>
                  </a:moveTo>
                  <a:lnTo>
                    <a:pt x="903448" y="948364"/>
                  </a:lnTo>
                  <a:lnTo>
                    <a:pt x="898942" y="943854"/>
                  </a:lnTo>
                  <a:lnTo>
                    <a:pt x="898942" y="932715"/>
                  </a:lnTo>
                  <a:lnTo>
                    <a:pt x="903448" y="928205"/>
                  </a:lnTo>
                  <a:lnTo>
                    <a:pt x="914581" y="928205"/>
                  </a:lnTo>
                  <a:lnTo>
                    <a:pt x="919088" y="932715"/>
                  </a:lnTo>
                  <a:lnTo>
                    <a:pt x="919088" y="943854"/>
                  </a:lnTo>
                  <a:lnTo>
                    <a:pt x="914581" y="948364"/>
                  </a:lnTo>
                  <a:close/>
                </a:path>
                <a:path w="5198744" h="2476500">
                  <a:moveTo>
                    <a:pt x="1219155" y="951733"/>
                  </a:moveTo>
                  <a:lnTo>
                    <a:pt x="1204323" y="951733"/>
                  </a:lnTo>
                  <a:lnTo>
                    <a:pt x="1198304" y="945708"/>
                  </a:lnTo>
                  <a:lnTo>
                    <a:pt x="1198304" y="930865"/>
                  </a:lnTo>
                  <a:lnTo>
                    <a:pt x="1204323" y="924840"/>
                  </a:lnTo>
                  <a:lnTo>
                    <a:pt x="1219155" y="924840"/>
                  </a:lnTo>
                  <a:lnTo>
                    <a:pt x="1225177" y="930865"/>
                  </a:lnTo>
                  <a:lnTo>
                    <a:pt x="1225177" y="945708"/>
                  </a:lnTo>
                  <a:lnTo>
                    <a:pt x="1219155" y="951733"/>
                  </a:lnTo>
                  <a:close/>
                </a:path>
                <a:path w="5198744" h="2476500">
                  <a:moveTo>
                    <a:pt x="1523732" y="955095"/>
                  </a:moveTo>
                  <a:lnTo>
                    <a:pt x="1505196" y="955095"/>
                  </a:lnTo>
                  <a:lnTo>
                    <a:pt x="1497679" y="947574"/>
                  </a:lnTo>
                  <a:lnTo>
                    <a:pt x="1497679" y="929029"/>
                  </a:lnTo>
                  <a:lnTo>
                    <a:pt x="1505196" y="921508"/>
                  </a:lnTo>
                  <a:lnTo>
                    <a:pt x="1523732" y="921508"/>
                  </a:lnTo>
                  <a:lnTo>
                    <a:pt x="1531249" y="929029"/>
                  </a:lnTo>
                  <a:lnTo>
                    <a:pt x="1531249" y="947574"/>
                  </a:lnTo>
                  <a:lnTo>
                    <a:pt x="1523732" y="955095"/>
                  </a:lnTo>
                  <a:close/>
                </a:path>
                <a:path w="5198744" h="2476500">
                  <a:moveTo>
                    <a:pt x="1817190" y="958464"/>
                  </a:moveTo>
                  <a:lnTo>
                    <a:pt x="1809345" y="956880"/>
                  </a:lnTo>
                  <a:lnTo>
                    <a:pt x="1802940" y="952560"/>
                  </a:lnTo>
                  <a:lnTo>
                    <a:pt x="1798623" y="946151"/>
                  </a:lnTo>
                  <a:lnTo>
                    <a:pt x="1797041" y="938301"/>
                  </a:lnTo>
                  <a:lnTo>
                    <a:pt x="1798623" y="930452"/>
                  </a:lnTo>
                  <a:lnTo>
                    <a:pt x="1802940" y="924045"/>
                  </a:lnTo>
                  <a:lnTo>
                    <a:pt x="1809345" y="919726"/>
                  </a:lnTo>
                  <a:lnTo>
                    <a:pt x="1817190" y="918142"/>
                  </a:lnTo>
                  <a:lnTo>
                    <a:pt x="1825035" y="919726"/>
                  </a:lnTo>
                  <a:lnTo>
                    <a:pt x="1831439" y="924045"/>
                  </a:lnTo>
                  <a:lnTo>
                    <a:pt x="1835756" y="930452"/>
                  </a:lnTo>
                  <a:lnTo>
                    <a:pt x="1837339" y="938301"/>
                  </a:lnTo>
                  <a:lnTo>
                    <a:pt x="1835756" y="946151"/>
                  </a:lnTo>
                  <a:lnTo>
                    <a:pt x="1831439" y="952560"/>
                  </a:lnTo>
                  <a:lnTo>
                    <a:pt x="1825035" y="956880"/>
                  </a:lnTo>
                  <a:lnTo>
                    <a:pt x="1817190" y="958464"/>
                  </a:lnTo>
                  <a:close/>
                </a:path>
                <a:path w="5198744" h="2476500">
                  <a:moveTo>
                    <a:pt x="2119913" y="961829"/>
                  </a:moveTo>
                  <a:lnTo>
                    <a:pt x="2110763" y="959980"/>
                  </a:lnTo>
                  <a:lnTo>
                    <a:pt x="2103290" y="954938"/>
                  </a:lnTo>
                  <a:lnTo>
                    <a:pt x="2098250" y="947459"/>
                  </a:lnTo>
                  <a:lnTo>
                    <a:pt x="2096403" y="938301"/>
                  </a:lnTo>
                  <a:lnTo>
                    <a:pt x="2098250" y="929146"/>
                  </a:lnTo>
                  <a:lnTo>
                    <a:pt x="2103290" y="921668"/>
                  </a:lnTo>
                  <a:lnTo>
                    <a:pt x="2110763" y="916626"/>
                  </a:lnTo>
                  <a:lnTo>
                    <a:pt x="2119913" y="914777"/>
                  </a:lnTo>
                  <a:lnTo>
                    <a:pt x="2129064" y="916626"/>
                  </a:lnTo>
                  <a:lnTo>
                    <a:pt x="2136537" y="921668"/>
                  </a:lnTo>
                  <a:lnTo>
                    <a:pt x="2141577" y="929146"/>
                  </a:lnTo>
                  <a:lnTo>
                    <a:pt x="2143425" y="938301"/>
                  </a:lnTo>
                  <a:lnTo>
                    <a:pt x="2141577" y="947459"/>
                  </a:lnTo>
                  <a:lnTo>
                    <a:pt x="2136537" y="954938"/>
                  </a:lnTo>
                  <a:lnTo>
                    <a:pt x="2129064" y="959980"/>
                  </a:lnTo>
                  <a:lnTo>
                    <a:pt x="2119913" y="961829"/>
                  </a:lnTo>
                  <a:close/>
                </a:path>
                <a:path w="5198744" h="2476500">
                  <a:moveTo>
                    <a:pt x="2422641" y="964351"/>
                  </a:moveTo>
                  <a:lnTo>
                    <a:pt x="2412516" y="962305"/>
                  </a:lnTo>
                  <a:lnTo>
                    <a:pt x="2404245" y="956725"/>
                  </a:lnTo>
                  <a:lnTo>
                    <a:pt x="2398667" y="948450"/>
                  </a:lnTo>
                  <a:lnTo>
                    <a:pt x="2396622" y="938318"/>
                  </a:lnTo>
                  <a:lnTo>
                    <a:pt x="2398667" y="928188"/>
                  </a:lnTo>
                  <a:lnTo>
                    <a:pt x="2404245" y="919913"/>
                  </a:lnTo>
                  <a:lnTo>
                    <a:pt x="2412516" y="914333"/>
                  </a:lnTo>
                  <a:lnTo>
                    <a:pt x="2422641" y="912286"/>
                  </a:lnTo>
                  <a:lnTo>
                    <a:pt x="2432764" y="914333"/>
                  </a:lnTo>
                  <a:lnTo>
                    <a:pt x="2441033" y="919913"/>
                  </a:lnTo>
                  <a:lnTo>
                    <a:pt x="2446611" y="928188"/>
                  </a:lnTo>
                  <a:lnTo>
                    <a:pt x="2448656" y="938318"/>
                  </a:lnTo>
                  <a:lnTo>
                    <a:pt x="2446613" y="948450"/>
                  </a:lnTo>
                  <a:lnTo>
                    <a:pt x="2441040" y="956725"/>
                  </a:lnTo>
                  <a:lnTo>
                    <a:pt x="2432771" y="962305"/>
                  </a:lnTo>
                  <a:lnTo>
                    <a:pt x="2422641" y="964351"/>
                  </a:lnTo>
                  <a:close/>
                </a:path>
                <a:path w="5198744" h="2476500">
                  <a:moveTo>
                    <a:pt x="2725365" y="967716"/>
                  </a:moveTo>
                  <a:lnTo>
                    <a:pt x="2713927" y="965407"/>
                  </a:lnTo>
                  <a:lnTo>
                    <a:pt x="2704588" y="959107"/>
                  </a:lnTo>
                  <a:lnTo>
                    <a:pt x="2698292" y="949763"/>
                  </a:lnTo>
                  <a:lnTo>
                    <a:pt x="2695983" y="938318"/>
                  </a:lnTo>
                  <a:lnTo>
                    <a:pt x="2698292" y="926874"/>
                  </a:lnTo>
                  <a:lnTo>
                    <a:pt x="2704588" y="917529"/>
                  </a:lnTo>
                  <a:lnTo>
                    <a:pt x="2713927" y="911230"/>
                  </a:lnTo>
                  <a:lnTo>
                    <a:pt x="2725365" y="908920"/>
                  </a:lnTo>
                  <a:lnTo>
                    <a:pt x="2736802" y="911230"/>
                  </a:lnTo>
                  <a:lnTo>
                    <a:pt x="2746141" y="917529"/>
                  </a:lnTo>
                  <a:lnTo>
                    <a:pt x="2752437" y="926874"/>
                  </a:lnTo>
                  <a:lnTo>
                    <a:pt x="2754746" y="938318"/>
                  </a:lnTo>
                  <a:lnTo>
                    <a:pt x="2752437" y="949763"/>
                  </a:lnTo>
                  <a:lnTo>
                    <a:pt x="2746141" y="959107"/>
                  </a:lnTo>
                  <a:lnTo>
                    <a:pt x="2736802" y="965407"/>
                  </a:lnTo>
                  <a:lnTo>
                    <a:pt x="2725365" y="967716"/>
                  </a:lnTo>
                  <a:close/>
                </a:path>
                <a:path w="5198744" h="2476500">
                  <a:moveTo>
                    <a:pt x="3028088" y="971082"/>
                  </a:moveTo>
                  <a:lnTo>
                    <a:pt x="3015345" y="968507"/>
                  </a:lnTo>
                  <a:lnTo>
                    <a:pt x="3004937" y="961484"/>
                  </a:lnTo>
                  <a:lnTo>
                    <a:pt x="2997919" y="951069"/>
                  </a:lnTo>
                  <a:lnTo>
                    <a:pt x="2995345" y="938318"/>
                  </a:lnTo>
                  <a:lnTo>
                    <a:pt x="2997919" y="925567"/>
                  </a:lnTo>
                  <a:lnTo>
                    <a:pt x="3004937" y="915153"/>
                  </a:lnTo>
                  <a:lnTo>
                    <a:pt x="3015345" y="908130"/>
                  </a:lnTo>
                  <a:lnTo>
                    <a:pt x="3028088" y="905555"/>
                  </a:lnTo>
                  <a:lnTo>
                    <a:pt x="3040832" y="908130"/>
                  </a:lnTo>
                  <a:lnTo>
                    <a:pt x="3051242" y="915153"/>
                  </a:lnTo>
                  <a:lnTo>
                    <a:pt x="3058261" y="925567"/>
                  </a:lnTo>
                  <a:lnTo>
                    <a:pt x="3060835" y="938318"/>
                  </a:lnTo>
                  <a:lnTo>
                    <a:pt x="3058261" y="951069"/>
                  </a:lnTo>
                  <a:lnTo>
                    <a:pt x="3051242" y="961484"/>
                  </a:lnTo>
                  <a:lnTo>
                    <a:pt x="3040832" y="968507"/>
                  </a:lnTo>
                  <a:lnTo>
                    <a:pt x="3028088" y="971082"/>
                  </a:lnTo>
                  <a:close/>
                </a:path>
                <a:path w="5198744" h="2476500">
                  <a:moveTo>
                    <a:pt x="3330812" y="973607"/>
                  </a:moveTo>
                  <a:lnTo>
                    <a:pt x="3317096" y="970834"/>
                  </a:lnTo>
                  <a:lnTo>
                    <a:pt x="3305892" y="963272"/>
                  </a:lnTo>
                  <a:lnTo>
                    <a:pt x="3298335" y="952061"/>
                  </a:lnTo>
                  <a:lnTo>
                    <a:pt x="3295564" y="938335"/>
                  </a:lnTo>
                  <a:lnTo>
                    <a:pt x="3298335" y="924610"/>
                  </a:lnTo>
                  <a:lnTo>
                    <a:pt x="3305892" y="913398"/>
                  </a:lnTo>
                  <a:lnTo>
                    <a:pt x="3317096" y="905837"/>
                  </a:lnTo>
                  <a:lnTo>
                    <a:pt x="3330812" y="903064"/>
                  </a:lnTo>
                  <a:lnTo>
                    <a:pt x="3344530" y="905837"/>
                  </a:lnTo>
                  <a:lnTo>
                    <a:pt x="3355735" y="913398"/>
                  </a:lnTo>
                  <a:lnTo>
                    <a:pt x="3363292" y="924610"/>
                  </a:lnTo>
                  <a:lnTo>
                    <a:pt x="3366064" y="938335"/>
                  </a:lnTo>
                  <a:lnTo>
                    <a:pt x="3363294" y="952061"/>
                  </a:lnTo>
                  <a:lnTo>
                    <a:pt x="3355742" y="963272"/>
                  </a:lnTo>
                  <a:lnTo>
                    <a:pt x="3344537" y="970834"/>
                  </a:lnTo>
                  <a:lnTo>
                    <a:pt x="3330812" y="973607"/>
                  </a:lnTo>
                  <a:close/>
                </a:path>
                <a:path w="5198744" h="2476500">
                  <a:moveTo>
                    <a:pt x="3633529" y="976132"/>
                  </a:moveTo>
                  <a:lnTo>
                    <a:pt x="3618826" y="973161"/>
                  </a:lnTo>
                  <a:lnTo>
                    <a:pt x="3606820" y="965059"/>
                  </a:lnTo>
                  <a:lnTo>
                    <a:pt x="3598725" y="953045"/>
                  </a:lnTo>
                  <a:lnTo>
                    <a:pt x="3595756" y="938335"/>
                  </a:lnTo>
                  <a:lnTo>
                    <a:pt x="3598725" y="923626"/>
                  </a:lnTo>
                  <a:lnTo>
                    <a:pt x="3606820" y="911611"/>
                  </a:lnTo>
                  <a:lnTo>
                    <a:pt x="3618826" y="903510"/>
                  </a:lnTo>
                  <a:lnTo>
                    <a:pt x="3633529" y="900539"/>
                  </a:lnTo>
                  <a:lnTo>
                    <a:pt x="3648232" y="903510"/>
                  </a:lnTo>
                  <a:lnTo>
                    <a:pt x="3660239" y="911611"/>
                  </a:lnTo>
                  <a:lnTo>
                    <a:pt x="3668334" y="923626"/>
                  </a:lnTo>
                  <a:lnTo>
                    <a:pt x="3671302" y="938335"/>
                  </a:lnTo>
                  <a:lnTo>
                    <a:pt x="3668334" y="953045"/>
                  </a:lnTo>
                  <a:lnTo>
                    <a:pt x="3660239" y="965059"/>
                  </a:lnTo>
                  <a:lnTo>
                    <a:pt x="3648232" y="973161"/>
                  </a:lnTo>
                  <a:lnTo>
                    <a:pt x="3633529" y="976132"/>
                  </a:lnTo>
                  <a:close/>
                </a:path>
                <a:path w="5198744" h="2476500">
                  <a:moveTo>
                    <a:pt x="3936253" y="979497"/>
                  </a:moveTo>
                  <a:lnTo>
                    <a:pt x="3920245" y="976263"/>
                  </a:lnTo>
                  <a:lnTo>
                    <a:pt x="3907176" y="967442"/>
                  </a:lnTo>
                  <a:lnTo>
                    <a:pt x="3898368" y="954358"/>
                  </a:lnTo>
                  <a:lnTo>
                    <a:pt x="3895138" y="938335"/>
                  </a:lnTo>
                  <a:lnTo>
                    <a:pt x="3898368" y="922313"/>
                  </a:lnTo>
                  <a:lnTo>
                    <a:pt x="3907176" y="909229"/>
                  </a:lnTo>
                  <a:lnTo>
                    <a:pt x="3920245" y="900408"/>
                  </a:lnTo>
                  <a:lnTo>
                    <a:pt x="3936253" y="897173"/>
                  </a:lnTo>
                  <a:lnTo>
                    <a:pt x="3952266" y="900408"/>
                  </a:lnTo>
                  <a:lnTo>
                    <a:pt x="3965346" y="909229"/>
                  </a:lnTo>
                  <a:lnTo>
                    <a:pt x="3974167" y="922313"/>
                  </a:lnTo>
                  <a:lnTo>
                    <a:pt x="3977402" y="938335"/>
                  </a:lnTo>
                  <a:lnTo>
                    <a:pt x="3974167" y="954358"/>
                  </a:lnTo>
                  <a:lnTo>
                    <a:pt x="3965346" y="967442"/>
                  </a:lnTo>
                  <a:lnTo>
                    <a:pt x="3952266" y="976263"/>
                  </a:lnTo>
                  <a:lnTo>
                    <a:pt x="3936253" y="979497"/>
                  </a:lnTo>
                  <a:close/>
                </a:path>
                <a:path w="5198744" h="2476500">
                  <a:moveTo>
                    <a:pt x="4238977" y="982022"/>
                  </a:moveTo>
                  <a:lnTo>
                    <a:pt x="4221989" y="978590"/>
                  </a:lnTo>
                  <a:lnTo>
                    <a:pt x="4208115" y="969230"/>
                  </a:lnTo>
                  <a:lnTo>
                    <a:pt x="4198761" y="955349"/>
                  </a:lnTo>
                  <a:lnTo>
                    <a:pt x="4195330" y="938352"/>
                  </a:lnTo>
                  <a:lnTo>
                    <a:pt x="4198761" y="921356"/>
                  </a:lnTo>
                  <a:lnTo>
                    <a:pt x="4208115" y="907476"/>
                  </a:lnTo>
                  <a:lnTo>
                    <a:pt x="4221989" y="898117"/>
                  </a:lnTo>
                  <a:lnTo>
                    <a:pt x="4238977" y="894685"/>
                  </a:lnTo>
                  <a:lnTo>
                    <a:pt x="4255965" y="898117"/>
                  </a:lnTo>
                  <a:lnTo>
                    <a:pt x="4269838" y="907476"/>
                  </a:lnTo>
                  <a:lnTo>
                    <a:pt x="4279193" y="921356"/>
                  </a:lnTo>
                  <a:lnTo>
                    <a:pt x="4282623" y="938352"/>
                  </a:lnTo>
                  <a:lnTo>
                    <a:pt x="4279193" y="955349"/>
                  </a:lnTo>
                  <a:lnTo>
                    <a:pt x="4269838" y="969230"/>
                  </a:lnTo>
                  <a:lnTo>
                    <a:pt x="4255965" y="978590"/>
                  </a:lnTo>
                  <a:lnTo>
                    <a:pt x="4238977" y="982022"/>
                  </a:lnTo>
                  <a:close/>
                </a:path>
                <a:path w="5198744" h="2476500">
                  <a:moveTo>
                    <a:pt x="4541701" y="984547"/>
                  </a:moveTo>
                  <a:lnTo>
                    <a:pt x="4523739" y="980917"/>
                  </a:lnTo>
                  <a:lnTo>
                    <a:pt x="4509071" y="971017"/>
                  </a:lnTo>
                  <a:lnTo>
                    <a:pt x="4499182" y="956333"/>
                  </a:lnTo>
                  <a:lnTo>
                    <a:pt x="4495556" y="938352"/>
                  </a:lnTo>
                  <a:lnTo>
                    <a:pt x="4499182" y="920373"/>
                  </a:lnTo>
                  <a:lnTo>
                    <a:pt x="4509071" y="905690"/>
                  </a:lnTo>
                  <a:lnTo>
                    <a:pt x="4523739" y="895791"/>
                  </a:lnTo>
                  <a:lnTo>
                    <a:pt x="4541701" y="892160"/>
                  </a:lnTo>
                  <a:lnTo>
                    <a:pt x="4559682" y="895791"/>
                  </a:lnTo>
                  <a:lnTo>
                    <a:pt x="4574360" y="905690"/>
                  </a:lnTo>
                  <a:lnTo>
                    <a:pt x="4584252" y="920373"/>
                  </a:lnTo>
                  <a:lnTo>
                    <a:pt x="4587879" y="938352"/>
                  </a:lnTo>
                  <a:lnTo>
                    <a:pt x="4584252" y="956333"/>
                  </a:lnTo>
                  <a:lnTo>
                    <a:pt x="4574360" y="971017"/>
                  </a:lnTo>
                  <a:lnTo>
                    <a:pt x="4559682" y="980917"/>
                  </a:lnTo>
                  <a:lnTo>
                    <a:pt x="4541701" y="984547"/>
                  </a:lnTo>
                  <a:close/>
                </a:path>
                <a:path w="5198744" h="2476500">
                  <a:moveTo>
                    <a:pt x="4844424" y="987069"/>
                  </a:moveTo>
                  <a:lnTo>
                    <a:pt x="4825483" y="983241"/>
                  </a:lnTo>
                  <a:lnTo>
                    <a:pt x="4810010" y="972802"/>
                  </a:lnTo>
                  <a:lnTo>
                    <a:pt x="4799575" y="957317"/>
                  </a:lnTo>
                  <a:lnTo>
                    <a:pt x="4795748" y="938352"/>
                  </a:lnTo>
                  <a:lnTo>
                    <a:pt x="4799575" y="919389"/>
                  </a:lnTo>
                  <a:lnTo>
                    <a:pt x="4810010" y="903904"/>
                  </a:lnTo>
                  <a:lnTo>
                    <a:pt x="4825483" y="893464"/>
                  </a:lnTo>
                  <a:lnTo>
                    <a:pt x="4844424" y="889636"/>
                  </a:lnTo>
                  <a:lnTo>
                    <a:pt x="4863385" y="893464"/>
                  </a:lnTo>
                  <a:lnTo>
                    <a:pt x="4878868" y="903904"/>
                  </a:lnTo>
                  <a:lnTo>
                    <a:pt x="4889307" y="919389"/>
                  </a:lnTo>
                  <a:lnTo>
                    <a:pt x="4893135" y="938352"/>
                  </a:lnTo>
                  <a:lnTo>
                    <a:pt x="4889307" y="957317"/>
                  </a:lnTo>
                  <a:lnTo>
                    <a:pt x="4878868" y="972802"/>
                  </a:lnTo>
                  <a:lnTo>
                    <a:pt x="4863385" y="983241"/>
                  </a:lnTo>
                  <a:lnTo>
                    <a:pt x="4844424" y="987069"/>
                  </a:lnTo>
                  <a:close/>
                </a:path>
                <a:path w="5198744" h="2476500">
                  <a:moveTo>
                    <a:pt x="5147149" y="989594"/>
                  </a:moveTo>
                  <a:lnTo>
                    <a:pt x="5127213" y="985568"/>
                  </a:lnTo>
                  <a:lnTo>
                    <a:pt x="5110937" y="974587"/>
                  </a:lnTo>
                  <a:lnTo>
                    <a:pt x="5099964" y="958300"/>
                  </a:lnTo>
                  <a:lnTo>
                    <a:pt x="5095940" y="938352"/>
                  </a:lnTo>
                  <a:lnTo>
                    <a:pt x="5099964" y="918405"/>
                  </a:lnTo>
                  <a:lnTo>
                    <a:pt x="5110937" y="902117"/>
                  </a:lnTo>
                  <a:lnTo>
                    <a:pt x="5127213" y="891137"/>
                  </a:lnTo>
                  <a:lnTo>
                    <a:pt x="5147149" y="887110"/>
                  </a:lnTo>
                  <a:lnTo>
                    <a:pt x="5167089" y="891137"/>
                  </a:lnTo>
                  <a:lnTo>
                    <a:pt x="5183377" y="902117"/>
                  </a:lnTo>
                  <a:lnTo>
                    <a:pt x="5194361" y="918405"/>
                  </a:lnTo>
                  <a:lnTo>
                    <a:pt x="5198390" y="938352"/>
                  </a:lnTo>
                  <a:lnTo>
                    <a:pt x="5194361" y="958300"/>
                  </a:lnTo>
                  <a:lnTo>
                    <a:pt x="5183377" y="974587"/>
                  </a:lnTo>
                  <a:lnTo>
                    <a:pt x="5167089" y="985568"/>
                  </a:lnTo>
                  <a:lnTo>
                    <a:pt x="5147149" y="989594"/>
                  </a:lnTo>
                  <a:close/>
                </a:path>
                <a:path w="5198744" h="2476500">
                  <a:moveTo>
                    <a:pt x="1311" y="1242136"/>
                  </a:moveTo>
                  <a:lnTo>
                    <a:pt x="370" y="1242136"/>
                  </a:lnTo>
                  <a:lnTo>
                    <a:pt x="0" y="1241765"/>
                  </a:lnTo>
                  <a:lnTo>
                    <a:pt x="0" y="1240823"/>
                  </a:lnTo>
                  <a:lnTo>
                    <a:pt x="370" y="1240451"/>
                  </a:lnTo>
                  <a:lnTo>
                    <a:pt x="1311" y="1240451"/>
                  </a:lnTo>
                  <a:lnTo>
                    <a:pt x="1681" y="1240823"/>
                  </a:lnTo>
                  <a:lnTo>
                    <a:pt x="1681" y="1241765"/>
                  </a:lnTo>
                  <a:lnTo>
                    <a:pt x="1311" y="1242136"/>
                  </a:lnTo>
                  <a:close/>
                </a:path>
                <a:path w="5198744" h="2476500">
                  <a:moveTo>
                    <a:pt x="305415" y="1244657"/>
                  </a:moveTo>
                  <a:lnTo>
                    <a:pt x="301698" y="1244657"/>
                  </a:lnTo>
                  <a:lnTo>
                    <a:pt x="300201" y="1243162"/>
                  </a:lnTo>
                  <a:lnTo>
                    <a:pt x="300201" y="1239425"/>
                  </a:lnTo>
                  <a:lnTo>
                    <a:pt x="301698" y="1237927"/>
                  </a:lnTo>
                  <a:lnTo>
                    <a:pt x="305432" y="1237927"/>
                  </a:lnTo>
                  <a:lnTo>
                    <a:pt x="306929" y="1239425"/>
                  </a:lnTo>
                  <a:lnTo>
                    <a:pt x="306929" y="1243162"/>
                  </a:lnTo>
                  <a:lnTo>
                    <a:pt x="305415" y="1244657"/>
                  </a:lnTo>
                  <a:close/>
                </a:path>
                <a:path w="5198744" h="2476500">
                  <a:moveTo>
                    <a:pt x="610008" y="1248023"/>
                  </a:moveTo>
                  <a:lnTo>
                    <a:pt x="602591" y="1248023"/>
                  </a:lnTo>
                  <a:lnTo>
                    <a:pt x="599580" y="1245012"/>
                  </a:lnTo>
                  <a:lnTo>
                    <a:pt x="599580" y="1237606"/>
                  </a:lnTo>
                  <a:lnTo>
                    <a:pt x="602591" y="1234595"/>
                  </a:lnTo>
                  <a:lnTo>
                    <a:pt x="609991" y="1234595"/>
                  </a:lnTo>
                  <a:lnTo>
                    <a:pt x="613002" y="1237606"/>
                  </a:lnTo>
                  <a:lnTo>
                    <a:pt x="613002" y="1245012"/>
                  </a:lnTo>
                  <a:lnTo>
                    <a:pt x="610008" y="1248023"/>
                  </a:lnTo>
                  <a:close/>
                </a:path>
                <a:path w="5198744" h="2476500">
                  <a:moveTo>
                    <a:pt x="914581" y="1251388"/>
                  </a:moveTo>
                  <a:lnTo>
                    <a:pt x="903448" y="1251388"/>
                  </a:lnTo>
                  <a:lnTo>
                    <a:pt x="898942" y="1246879"/>
                  </a:lnTo>
                  <a:lnTo>
                    <a:pt x="898942" y="1235739"/>
                  </a:lnTo>
                  <a:lnTo>
                    <a:pt x="903448" y="1231229"/>
                  </a:lnTo>
                  <a:lnTo>
                    <a:pt x="914581" y="1231229"/>
                  </a:lnTo>
                  <a:lnTo>
                    <a:pt x="919088" y="1235739"/>
                  </a:lnTo>
                  <a:lnTo>
                    <a:pt x="919088" y="1246879"/>
                  </a:lnTo>
                  <a:lnTo>
                    <a:pt x="914581" y="1251388"/>
                  </a:lnTo>
                  <a:close/>
                </a:path>
                <a:path w="5198744" h="2476500">
                  <a:moveTo>
                    <a:pt x="1219155" y="1254754"/>
                  </a:moveTo>
                  <a:lnTo>
                    <a:pt x="1204323" y="1254754"/>
                  </a:lnTo>
                  <a:lnTo>
                    <a:pt x="1198304" y="1248732"/>
                  </a:lnTo>
                  <a:lnTo>
                    <a:pt x="1198304" y="1233889"/>
                  </a:lnTo>
                  <a:lnTo>
                    <a:pt x="1204323" y="1227864"/>
                  </a:lnTo>
                  <a:lnTo>
                    <a:pt x="1219155" y="1227864"/>
                  </a:lnTo>
                  <a:lnTo>
                    <a:pt x="1225177" y="1233889"/>
                  </a:lnTo>
                  <a:lnTo>
                    <a:pt x="1225177" y="1248732"/>
                  </a:lnTo>
                  <a:lnTo>
                    <a:pt x="1219155" y="1254754"/>
                  </a:lnTo>
                  <a:close/>
                </a:path>
                <a:path w="5198744" h="2476500">
                  <a:moveTo>
                    <a:pt x="1523732" y="1258123"/>
                  </a:moveTo>
                  <a:lnTo>
                    <a:pt x="1505196" y="1258123"/>
                  </a:lnTo>
                  <a:lnTo>
                    <a:pt x="1497679" y="1250598"/>
                  </a:lnTo>
                  <a:lnTo>
                    <a:pt x="1497679" y="1232053"/>
                  </a:lnTo>
                  <a:lnTo>
                    <a:pt x="1505196" y="1224532"/>
                  </a:lnTo>
                  <a:lnTo>
                    <a:pt x="1523732" y="1224532"/>
                  </a:lnTo>
                  <a:lnTo>
                    <a:pt x="1531249" y="1232053"/>
                  </a:lnTo>
                  <a:lnTo>
                    <a:pt x="1531249" y="1250598"/>
                  </a:lnTo>
                  <a:lnTo>
                    <a:pt x="1523732" y="1258123"/>
                  </a:lnTo>
                  <a:close/>
                </a:path>
                <a:path w="5198744" h="2476500">
                  <a:moveTo>
                    <a:pt x="1817190" y="1261485"/>
                  </a:moveTo>
                  <a:lnTo>
                    <a:pt x="1809345" y="1259901"/>
                  </a:lnTo>
                  <a:lnTo>
                    <a:pt x="1802940" y="1255583"/>
                  </a:lnTo>
                  <a:lnTo>
                    <a:pt x="1798623" y="1249175"/>
                  </a:lnTo>
                  <a:lnTo>
                    <a:pt x="1797041" y="1241326"/>
                  </a:lnTo>
                  <a:lnTo>
                    <a:pt x="1798623" y="1233476"/>
                  </a:lnTo>
                  <a:lnTo>
                    <a:pt x="1802940" y="1227069"/>
                  </a:lnTo>
                  <a:lnTo>
                    <a:pt x="1809345" y="1222750"/>
                  </a:lnTo>
                  <a:lnTo>
                    <a:pt x="1817190" y="1221167"/>
                  </a:lnTo>
                  <a:lnTo>
                    <a:pt x="1825035" y="1222750"/>
                  </a:lnTo>
                  <a:lnTo>
                    <a:pt x="1831439" y="1227069"/>
                  </a:lnTo>
                  <a:lnTo>
                    <a:pt x="1835756" y="1233476"/>
                  </a:lnTo>
                  <a:lnTo>
                    <a:pt x="1837339" y="1241326"/>
                  </a:lnTo>
                  <a:lnTo>
                    <a:pt x="1835756" y="1249175"/>
                  </a:lnTo>
                  <a:lnTo>
                    <a:pt x="1831439" y="1255583"/>
                  </a:lnTo>
                  <a:lnTo>
                    <a:pt x="1825035" y="1259901"/>
                  </a:lnTo>
                  <a:lnTo>
                    <a:pt x="1817190" y="1261485"/>
                  </a:lnTo>
                  <a:close/>
                </a:path>
                <a:path w="5198744" h="2476500">
                  <a:moveTo>
                    <a:pt x="2119913" y="1264854"/>
                  </a:moveTo>
                  <a:lnTo>
                    <a:pt x="2110763" y="1263005"/>
                  </a:lnTo>
                  <a:lnTo>
                    <a:pt x="2103290" y="1257962"/>
                  </a:lnTo>
                  <a:lnTo>
                    <a:pt x="2098250" y="1250483"/>
                  </a:lnTo>
                  <a:lnTo>
                    <a:pt x="2096403" y="1241326"/>
                  </a:lnTo>
                  <a:lnTo>
                    <a:pt x="2098250" y="1232170"/>
                  </a:lnTo>
                  <a:lnTo>
                    <a:pt x="2103290" y="1224692"/>
                  </a:lnTo>
                  <a:lnTo>
                    <a:pt x="2110763" y="1219650"/>
                  </a:lnTo>
                  <a:lnTo>
                    <a:pt x="2119913" y="1217801"/>
                  </a:lnTo>
                  <a:lnTo>
                    <a:pt x="2129064" y="1219650"/>
                  </a:lnTo>
                  <a:lnTo>
                    <a:pt x="2136537" y="1224692"/>
                  </a:lnTo>
                  <a:lnTo>
                    <a:pt x="2141577" y="1232170"/>
                  </a:lnTo>
                  <a:lnTo>
                    <a:pt x="2143425" y="1241326"/>
                  </a:lnTo>
                  <a:lnTo>
                    <a:pt x="2141577" y="1250483"/>
                  </a:lnTo>
                  <a:lnTo>
                    <a:pt x="2136537" y="1257962"/>
                  </a:lnTo>
                  <a:lnTo>
                    <a:pt x="2129064" y="1263005"/>
                  </a:lnTo>
                  <a:lnTo>
                    <a:pt x="2119913" y="1264854"/>
                  </a:lnTo>
                  <a:close/>
                </a:path>
                <a:path w="5198744" h="2476500">
                  <a:moveTo>
                    <a:pt x="2422641" y="1267375"/>
                  </a:moveTo>
                  <a:lnTo>
                    <a:pt x="2412516" y="1265329"/>
                  </a:lnTo>
                  <a:lnTo>
                    <a:pt x="2404245" y="1259749"/>
                  </a:lnTo>
                  <a:lnTo>
                    <a:pt x="2398667" y="1251474"/>
                  </a:lnTo>
                  <a:lnTo>
                    <a:pt x="2396622" y="1241343"/>
                  </a:lnTo>
                  <a:lnTo>
                    <a:pt x="2398667" y="1231213"/>
                  </a:lnTo>
                  <a:lnTo>
                    <a:pt x="2404245" y="1222938"/>
                  </a:lnTo>
                  <a:lnTo>
                    <a:pt x="2412516" y="1217357"/>
                  </a:lnTo>
                  <a:lnTo>
                    <a:pt x="2422641" y="1215310"/>
                  </a:lnTo>
                  <a:lnTo>
                    <a:pt x="2432764" y="1217357"/>
                  </a:lnTo>
                  <a:lnTo>
                    <a:pt x="2441033" y="1222938"/>
                  </a:lnTo>
                  <a:lnTo>
                    <a:pt x="2446611" y="1231213"/>
                  </a:lnTo>
                  <a:lnTo>
                    <a:pt x="2448656" y="1241343"/>
                  </a:lnTo>
                  <a:lnTo>
                    <a:pt x="2446613" y="1251474"/>
                  </a:lnTo>
                  <a:lnTo>
                    <a:pt x="2441040" y="1259749"/>
                  </a:lnTo>
                  <a:lnTo>
                    <a:pt x="2432771" y="1265329"/>
                  </a:lnTo>
                  <a:lnTo>
                    <a:pt x="2422641" y="1267375"/>
                  </a:lnTo>
                  <a:close/>
                </a:path>
                <a:path w="5198744" h="2476500">
                  <a:moveTo>
                    <a:pt x="2725365" y="1270741"/>
                  </a:moveTo>
                  <a:lnTo>
                    <a:pt x="2713927" y="1268431"/>
                  </a:lnTo>
                  <a:lnTo>
                    <a:pt x="2704588" y="1262132"/>
                  </a:lnTo>
                  <a:lnTo>
                    <a:pt x="2698292" y="1252787"/>
                  </a:lnTo>
                  <a:lnTo>
                    <a:pt x="2695983" y="1241343"/>
                  </a:lnTo>
                  <a:lnTo>
                    <a:pt x="2698292" y="1229898"/>
                  </a:lnTo>
                  <a:lnTo>
                    <a:pt x="2704588" y="1220554"/>
                  </a:lnTo>
                  <a:lnTo>
                    <a:pt x="2713927" y="1214254"/>
                  </a:lnTo>
                  <a:lnTo>
                    <a:pt x="2725365" y="1211945"/>
                  </a:lnTo>
                  <a:lnTo>
                    <a:pt x="2736802" y="1214254"/>
                  </a:lnTo>
                  <a:lnTo>
                    <a:pt x="2746141" y="1220554"/>
                  </a:lnTo>
                  <a:lnTo>
                    <a:pt x="2752437" y="1229898"/>
                  </a:lnTo>
                  <a:lnTo>
                    <a:pt x="2754746" y="1241343"/>
                  </a:lnTo>
                  <a:lnTo>
                    <a:pt x="2752437" y="1252787"/>
                  </a:lnTo>
                  <a:lnTo>
                    <a:pt x="2746141" y="1262132"/>
                  </a:lnTo>
                  <a:lnTo>
                    <a:pt x="2736802" y="1268431"/>
                  </a:lnTo>
                  <a:lnTo>
                    <a:pt x="2725365" y="1270741"/>
                  </a:lnTo>
                  <a:close/>
                </a:path>
                <a:path w="5198744" h="2476500">
                  <a:moveTo>
                    <a:pt x="3028088" y="1274106"/>
                  </a:moveTo>
                  <a:lnTo>
                    <a:pt x="3015345" y="1271531"/>
                  </a:lnTo>
                  <a:lnTo>
                    <a:pt x="3004937" y="1264508"/>
                  </a:lnTo>
                  <a:lnTo>
                    <a:pt x="2997919" y="1254094"/>
                  </a:lnTo>
                  <a:lnTo>
                    <a:pt x="2995345" y="1241343"/>
                  </a:lnTo>
                  <a:lnTo>
                    <a:pt x="2997919" y="1228592"/>
                  </a:lnTo>
                  <a:lnTo>
                    <a:pt x="3004937" y="1218177"/>
                  </a:lnTo>
                  <a:lnTo>
                    <a:pt x="3015345" y="1211154"/>
                  </a:lnTo>
                  <a:lnTo>
                    <a:pt x="3028088" y="1208579"/>
                  </a:lnTo>
                  <a:lnTo>
                    <a:pt x="3040832" y="1211154"/>
                  </a:lnTo>
                  <a:lnTo>
                    <a:pt x="3051242" y="1218177"/>
                  </a:lnTo>
                  <a:lnTo>
                    <a:pt x="3058261" y="1228592"/>
                  </a:lnTo>
                  <a:lnTo>
                    <a:pt x="3060835" y="1241343"/>
                  </a:lnTo>
                  <a:lnTo>
                    <a:pt x="3058261" y="1254094"/>
                  </a:lnTo>
                  <a:lnTo>
                    <a:pt x="3051242" y="1264508"/>
                  </a:lnTo>
                  <a:lnTo>
                    <a:pt x="3040832" y="1271531"/>
                  </a:lnTo>
                  <a:lnTo>
                    <a:pt x="3028088" y="1274106"/>
                  </a:lnTo>
                  <a:close/>
                </a:path>
                <a:path w="5198744" h="2476500">
                  <a:moveTo>
                    <a:pt x="3330812" y="1276631"/>
                  </a:moveTo>
                  <a:lnTo>
                    <a:pt x="3317096" y="1273858"/>
                  </a:lnTo>
                  <a:lnTo>
                    <a:pt x="3305892" y="1266297"/>
                  </a:lnTo>
                  <a:lnTo>
                    <a:pt x="3298335" y="1255085"/>
                  </a:lnTo>
                  <a:lnTo>
                    <a:pt x="3295564" y="1241359"/>
                  </a:lnTo>
                  <a:lnTo>
                    <a:pt x="3298335" y="1227634"/>
                  </a:lnTo>
                  <a:lnTo>
                    <a:pt x="3305892" y="1216422"/>
                  </a:lnTo>
                  <a:lnTo>
                    <a:pt x="3317096" y="1208861"/>
                  </a:lnTo>
                  <a:lnTo>
                    <a:pt x="3330812" y="1206088"/>
                  </a:lnTo>
                  <a:lnTo>
                    <a:pt x="3344530" y="1208861"/>
                  </a:lnTo>
                  <a:lnTo>
                    <a:pt x="3355735" y="1216422"/>
                  </a:lnTo>
                  <a:lnTo>
                    <a:pt x="3363292" y="1227634"/>
                  </a:lnTo>
                  <a:lnTo>
                    <a:pt x="3366064" y="1241359"/>
                  </a:lnTo>
                  <a:lnTo>
                    <a:pt x="3363294" y="1255085"/>
                  </a:lnTo>
                  <a:lnTo>
                    <a:pt x="3355742" y="1266297"/>
                  </a:lnTo>
                  <a:lnTo>
                    <a:pt x="3344537" y="1273858"/>
                  </a:lnTo>
                  <a:lnTo>
                    <a:pt x="3330812" y="1276631"/>
                  </a:lnTo>
                  <a:close/>
                </a:path>
                <a:path w="5198744" h="2476500">
                  <a:moveTo>
                    <a:pt x="3633529" y="1279156"/>
                  </a:moveTo>
                  <a:lnTo>
                    <a:pt x="3618826" y="1276185"/>
                  </a:lnTo>
                  <a:lnTo>
                    <a:pt x="3606820" y="1268083"/>
                  </a:lnTo>
                  <a:lnTo>
                    <a:pt x="3598725" y="1256069"/>
                  </a:lnTo>
                  <a:lnTo>
                    <a:pt x="3595756" y="1241359"/>
                  </a:lnTo>
                  <a:lnTo>
                    <a:pt x="3598725" y="1226652"/>
                  </a:lnTo>
                  <a:lnTo>
                    <a:pt x="3606820" y="1214637"/>
                  </a:lnTo>
                  <a:lnTo>
                    <a:pt x="3618826" y="1206535"/>
                  </a:lnTo>
                  <a:lnTo>
                    <a:pt x="3633529" y="1203563"/>
                  </a:lnTo>
                  <a:lnTo>
                    <a:pt x="3648232" y="1206535"/>
                  </a:lnTo>
                  <a:lnTo>
                    <a:pt x="3660239" y="1214637"/>
                  </a:lnTo>
                  <a:lnTo>
                    <a:pt x="3668334" y="1226652"/>
                  </a:lnTo>
                  <a:lnTo>
                    <a:pt x="3671302" y="1241359"/>
                  </a:lnTo>
                  <a:lnTo>
                    <a:pt x="3668334" y="1256069"/>
                  </a:lnTo>
                  <a:lnTo>
                    <a:pt x="3660239" y="1268083"/>
                  </a:lnTo>
                  <a:lnTo>
                    <a:pt x="3648232" y="1276185"/>
                  </a:lnTo>
                  <a:lnTo>
                    <a:pt x="3633529" y="1279156"/>
                  </a:lnTo>
                  <a:close/>
                </a:path>
                <a:path w="5198744" h="2476500">
                  <a:moveTo>
                    <a:pt x="3936253" y="1282522"/>
                  </a:moveTo>
                  <a:lnTo>
                    <a:pt x="3920245" y="1279287"/>
                  </a:lnTo>
                  <a:lnTo>
                    <a:pt x="3907176" y="1270466"/>
                  </a:lnTo>
                  <a:lnTo>
                    <a:pt x="3898368" y="1257382"/>
                  </a:lnTo>
                  <a:lnTo>
                    <a:pt x="3895138" y="1241359"/>
                  </a:lnTo>
                  <a:lnTo>
                    <a:pt x="3898368" y="1225337"/>
                  </a:lnTo>
                  <a:lnTo>
                    <a:pt x="3907176" y="1212253"/>
                  </a:lnTo>
                  <a:lnTo>
                    <a:pt x="3920245" y="1203432"/>
                  </a:lnTo>
                  <a:lnTo>
                    <a:pt x="3936253" y="1200197"/>
                  </a:lnTo>
                  <a:lnTo>
                    <a:pt x="3952266" y="1203432"/>
                  </a:lnTo>
                  <a:lnTo>
                    <a:pt x="3965346" y="1212253"/>
                  </a:lnTo>
                  <a:lnTo>
                    <a:pt x="3974167" y="1225337"/>
                  </a:lnTo>
                  <a:lnTo>
                    <a:pt x="3977402" y="1241359"/>
                  </a:lnTo>
                  <a:lnTo>
                    <a:pt x="3974167" y="1257382"/>
                  </a:lnTo>
                  <a:lnTo>
                    <a:pt x="3965346" y="1270466"/>
                  </a:lnTo>
                  <a:lnTo>
                    <a:pt x="3952266" y="1279287"/>
                  </a:lnTo>
                  <a:lnTo>
                    <a:pt x="3936253" y="1282522"/>
                  </a:lnTo>
                  <a:close/>
                </a:path>
                <a:path w="5198744" h="2476500">
                  <a:moveTo>
                    <a:pt x="4238977" y="1285047"/>
                  </a:moveTo>
                  <a:lnTo>
                    <a:pt x="4221989" y="1281614"/>
                  </a:lnTo>
                  <a:lnTo>
                    <a:pt x="4208115" y="1272255"/>
                  </a:lnTo>
                  <a:lnTo>
                    <a:pt x="4198761" y="1258373"/>
                  </a:lnTo>
                  <a:lnTo>
                    <a:pt x="4195330" y="1241376"/>
                  </a:lnTo>
                  <a:lnTo>
                    <a:pt x="4198761" y="1224379"/>
                  </a:lnTo>
                  <a:lnTo>
                    <a:pt x="4208115" y="1210498"/>
                  </a:lnTo>
                  <a:lnTo>
                    <a:pt x="4221989" y="1201138"/>
                  </a:lnTo>
                  <a:lnTo>
                    <a:pt x="4238977" y="1197706"/>
                  </a:lnTo>
                  <a:lnTo>
                    <a:pt x="4255965" y="1201138"/>
                  </a:lnTo>
                  <a:lnTo>
                    <a:pt x="4269838" y="1210498"/>
                  </a:lnTo>
                  <a:lnTo>
                    <a:pt x="4279193" y="1224379"/>
                  </a:lnTo>
                  <a:lnTo>
                    <a:pt x="4282623" y="1241376"/>
                  </a:lnTo>
                  <a:lnTo>
                    <a:pt x="4279193" y="1258373"/>
                  </a:lnTo>
                  <a:lnTo>
                    <a:pt x="4269838" y="1272255"/>
                  </a:lnTo>
                  <a:lnTo>
                    <a:pt x="4255965" y="1281614"/>
                  </a:lnTo>
                  <a:lnTo>
                    <a:pt x="4238977" y="1285047"/>
                  </a:lnTo>
                  <a:close/>
                </a:path>
                <a:path w="5198744" h="2476500">
                  <a:moveTo>
                    <a:pt x="4541701" y="1287571"/>
                  </a:moveTo>
                  <a:lnTo>
                    <a:pt x="4523739" y="1283941"/>
                  </a:lnTo>
                  <a:lnTo>
                    <a:pt x="4509071" y="1274041"/>
                  </a:lnTo>
                  <a:lnTo>
                    <a:pt x="4499182" y="1259358"/>
                  </a:lnTo>
                  <a:lnTo>
                    <a:pt x="4495556" y="1241376"/>
                  </a:lnTo>
                  <a:lnTo>
                    <a:pt x="4499182" y="1223397"/>
                  </a:lnTo>
                  <a:lnTo>
                    <a:pt x="4509071" y="1208714"/>
                  </a:lnTo>
                  <a:lnTo>
                    <a:pt x="4523739" y="1198815"/>
                  </a:lnTo>
                  <a:lnTo>
                    <a:pt x="4541701" y="1195185"/>
                  </a:lnTo>
                  <a:lnTo>
                    <a:pt x="4559682" y="1198815"/>
                  </a:lnTo>
                  <a:lnTo>
                    <a:pt x="4574360" y="1208714"/>
                  </a:lnTo>
                  <a:lnTo>
                    <a:pt x="4584252" y="1223397"/>
                  </a:lnTo>
                  <a:lnTo>
                    <a:pt x="4587879" y="1241376"/>
                  </a:lnTo>
                  <a:lnTo>
                    <a:pt x="4584252" y="1259358"/>
                  </a:lnTo>
                  <a:lnTo>
                    <a:pt x="4574360" y="1274041"/>
                  </a:lnTo>
                  <a:lnTo>
                    <a:pt x="4559682" y="1283941"/>
                  </a:lnTo>
                  <a:lnTo>
                    <a:pt x="4541701" y="1287571"/>
                  </a:lnTo>
                  <a:close/>
                </a:path>
                <a:path w="5198744" h="2476500">
                  <a:moveTo>
                    <a:pt x="4844424" y="1290093"/>
                  </a:moveTo>
                  <a:lnTo>
                    <a:pt x="4825483" y="1286265"/>
                  </a:lnTo>
                  <a:lnTo>
                    <a:pt x="4810010" y="1275825"/>
                  </a:lnTo>
                  <a:lnTo>
                    <a:pt x="4799575" y="1260340"/>
                  </a:lnTo>
                  <a:lnTo>
                    <a:pt x="4795748" y="1241376"/>
                  </a:lnTo>
                  <a:lnTo>
                    <a:pt x="4799575" y="1222413"/>
                  </a:lnTo>
                  <a:lnTo>
                    <a:pt x="4810010" y="1206928"/>
                  </a:lnTo>
                  <a:lnTo>
                    <a:pt x="4825483" y="1196488"/>
                  </a:lnTo>
                  <a:lnTo>
                    <a:pt x="4844424" y="1192660"/>
                  </a:lnTo>
                  <a:lnTo>
                    <a:pt x="4863385" y="1196488"/>
                  </a:lnTo>
                  <a:lnTo>
                    <a:pt x="4878868" y="1206928"/>
                  </a:lnTo>
                  <a:lnTo>
                    <a:pt x="4889307" y="1222413"/>
                  </a:lnTo>
                  <a:lnTo>
                    <a:pt x="4893135" y="1241376"/>
                  </a:lnTo>
                  <a:lnTo>
                    <a:pt x="4889307" y="1260340"/>
                  </a:lnTo>
                  <a:lnTo>
                    <a:pt x="4878868" y="1275825"/>
                  </a:lnTo>
                  <a:lnTo>
                    <a:pt x="4863385" y="1286265"/>
                  </a:lnTo>
                  <a:lnTo>
                    <a:pt x="4844424" y="1290093"/>
                  </a:lnTo>
                  <a:close/>
                </a:path>
                <a:path w="5198744" h="2476500">
                  <a:moveTo>
                    <a:pt x="5147149" y="1292618"/>
                  </a:moveTo>
                  <a:lnTo>
                    <a:pt x="5127213" y="1288592"/>
                  </a:lnTo>
                  <a:lnTo>
                    <a:pt x="5110937" y="1277611"/>
                  </a:lnTo>
                  <a:lnTo>
                    <a:pt x="5099964" y="1261324"/>
                  </a:lnTo>
                  <a:lnTo>
                    <a:pt x="5095940" y="1241376"/>
                  </a:lnTo>
                  <a:lnTo>
                    <a:pt x="5099964" y="1221429"/>
                  </a:lnTo>
                  <a:lnTo>
                    <a:pt x="5110937" y="1205141"/>
                  </a:lnTo>
                  <a:lnTo>
                    <a:pt x="5127213" y="1194161"/>
                  </a:lnTo>
                  <a:lnTo>
                    <a:pt x="5147149" y="1190135"/>
                  </a:lnTo>
                  <a:lnTo>
                    <a:pt x="5167089" y="1194161"/>
                  </a:lnTo>
                  <a:lnTo>
                    <a:pt x="5183377" y="1205141"/>
                  </a:lnTo>
                  <a:lnTo>
                    <a:pt x="5194361" y="1221429"/>
                  </a:lnTo>
                  <a:lnTo>
                    <a:pt x="5198390" y="1241376"/>
                  </a:lnTo>
                  <a:lnTo>
                    <a:pt x="5194361" y="1261324"/>
                  </a:lnTo>
                  <a:lnTo>
                    <a:pt x="5183377" y="1277611"/>
                  </a:lnTo>
                  <a:lnTo>
                    <a:pt x="5167089" y="1288592"/>
                  </a:lnTo>
                  <a:lnTo>
                    <a:pt x="5147149" y="1292618"/>
                  </a:lnTo>
                  <a:close/>
                </a:path>
                <a:path w="5198744" h="2476500">
                  <a:moveTo>
                    <a:pt x="1311" y="1545157"/>
                  </a:moveTo>
                  <a:lnTo>
                    <a:pt x="370" y="1545157"/>
                  </a:lnTo>
                  <a:lnTo>
                    <a:pt x="0" y="1544789"/>
                  </a:lnTo>
                  <a:lnTo>
                    <a:pt x="0" y="1543847"/>
                  </a:lnTo>
                  <a:lnTo>
                    <a:pt x="370" y="1543476"/>
                  </a:lnTo>
                  <a:lnTo>
                    <a:pt x="1311" y="1543476"/>
                  </a:lnTo>
                  <a:lnTo>
                    <a:pt x="1681" y="1543847"/>
                  </a:lnTo>
                  <a:lnTo>
                    <a:pt x="1681" y="1544789"/>
                  </a:lnTo>
                  <a:lnTo>
                    <a:pt x="1311" y="1545157"/>
                  </a:lnTo>
                  <a:close/>
                </a:path>
                <a:path w="5198744" h="2476500">
                  <a:moveTo>
                    <a:pt x="305415" y="1547682"/>
                  </a:moveTo>
                  <a:lnTo>
                    <a:pt x="301698" y="1547682"/>
                  </a:lnTo>
                  <a:lnTo>
                    <a:pt x="300201" y="1546186"/>
                  </a:lnTo>
                  <a:lnTo>
                    <a:pt x="300201" y="1542450"/>
                  </a:lnTo>
                  <a:lnTo>
                    <a:pt x="301698" y="1540951"/>
                  </a:lnTo>
                  <a:lnTo>
                    <a:pt x="305432" y="1540951"/>
                  </a:lnTo>
                  <a:lnTo>
                    <a:pt x="306929" y="1542450"/>
                  </a:lnTo>
                  <a:lnTo>
                    <a:pt x="306929" y="1546186"/>
                  </a:lnTo>
                  <a:lnTo>
                    <a:pt x="305415" y="1547682"/>
                  </a:lnTo>
                  <a:close/>
                </a:path>
                <a:path w="5198744" h="2476500">
                  <a:moveTo>
                    <a:pt x="610008" y="1551047"/>
                  </a:moveTo>
                  <a:lnTo>
                    <a:pt x="602591" y="1551047"/>
                  </a:lnTo>
                  <a:lnTo>
                    <a:pt x="599580" y="1548036"/>
                  </a:lnTo>
                  <a:lnTo>
                    <a:pt x="599580" y="1540634"/>
                  </a:lnTo>
                  <a:lnTo>
                    <a:pt x="602591" y="1537619"/>
                  </a:lnTo>
                  <a:lnTo>
                    <a:pt x="609991" y="1537619"/>
                  </a:lnTo>
                  <a:lnTo>
                    <a:pt x="613002" y="1540634"/>
                  </a:lnTo>
                  <a:lnTo>
                    <a:pt x="613002" y="1548036"/>
                  </a:lnTo>
                  <a:lnTo>
                    <a:pt x="610008" y="1551047"/>
                  </a:lnTo>
                  <a:close/>
                </a:path>
                <a:path w="5198744" h="2476500">
                  <a:moveTo>
                    <a:pt x="914581" y="1554413"/>
                  </a:moveTo>
                  <a:lnTo>
                    <a:pt x="903448" y="1554413"/>
                  </a:lnTo>
                  <a:lnTo>
                    <a:pt x="898942" y="1549903"/>
                  </a:lnTo>
                  <a:lnTo>
                    <a:pt x="898942" y="1538763"/>
                  </a:lnTo>
                  <a:lnTo>
                    <a:pt x="903448" y="1534254"/>
                  </a:lnTo>
                  <a:lnTo>
                    <a:pt x="914581" y="1534254"/>
                  </a:lnTo>
                  <a:lnTo>
                    <a:pt x="919088" y="1538763"/>
                  </a:lnTo>
                  <a:lnTo>
                    <a:pt x="919088" y="1549903"/>
                  </a:lnTo>
                  <a:lnTo>
                    <a:pt x="914581" y="1554413"/>
                  </a:lnTo>
                  <a:close/>
                </a:path>
                <a:path w="5198744" h="2476500">
                  <a:moveTo>
                    <a:pt x="1219155" y="1557778"/>
                  </a:moveTo>
                  <a:lnTo>
                    <a:pt x="1204323" y="1557778"/>
                  </a:lnTo>
                  <a:lnTo>
                    <a:pt x="1198304" y="1551756"/>
                  </a:lnTo>
                  <a:lnTo>
                    <a:pt x="1198304" y="1536914"/>
                  </a:lnTo>
                  <a:lnTo>
                    <a:pt x="1204323" y="1530888"/>
                  </a:lnTo>
                  <a:lnTo>
                    <a:pt x="1219155" y="1530888"/>
                  </a:lnTo>
                  <a:lnTo>
                    <a:pt x="1225177" y="1536914"/>
                  </a:lnTo>
                  <a:lnTo>
                    <a:pt x="1225177" y="1551756"/>
                  </a:lnTo>
                  <a:lnTo>
                    <a:pt x="1219155" y="1557778"/>
                  </a:lnTo>
                  <a:close/>
                </a:path>
                <a:path w="5198744" h="2476500">
                  <a:moveTo>
                    <a:pt x="1523732" y="1561144"/>
                  </a:moveTo>
                  <a:lnTo>
                    <a:pt x="1505196" y="1561144"/>
                  </a:lnTo>
                  <a:lnTo>
                    <a:pt x="1497679" y="1553623"/>
                  </a:lnTo>
                  <a:lnTo>
                    <a:pt x="1497679" y="1535077"/>
                  </a:lnTo>
                  <a:lnTo>
                    <a:pt x="1505196" y="1527556"/>
                  </a:lnTo>
                  <a:lnTo>
                    <a:pt x="1523732" y="1527556"/>
                  </a:lnTo>
                  <a:lnTo>
                    <a:pt x="1531249" y="1535077"/>
                  </a:lnTo>
                  <a:lnTo>
                    <a:pt x="1531249" y="1553623"/>
                  </a:lnTo>
                  <a:lnTo>
                    <a:pt x="1523732" y="1561144"/>
                  </a:lnTo>
                  <a:close/>
                </a:path>
                <a:path w="5198744" h="2476500">
                  <a:moveTo>
                    <a:pt x="1817190" y="1564512"/>
                  </a:moveTo>
                  <a:lnTo>
                    <a:pt x="1809345" y="1562929"/>
                  </a:lnTo>
                  <a:lnTo>
                    <a:pt x="1802940" y="1558608"/>
                  </a:lnTo>
                  <a:lnTo>
                    <a:pt x="1798623" y="1552200"/>
                  </a:lnTo>
                  <a:lnTo>
                    <a:pt x="1797041" y="1544350"/>
                  </a:lnTo>
                  <a:lnTo>
                    <a:pt x="1798623" y="1536501"/>
                  </a:lnTo>
                  <a:lnTo>
                    <a:pt x="1802940" y="1530093"/>
                  </a:lnTo>
                  <a:lnTo>
                    <a:pt x="1809345" y="1525774"/>
                  </a:lnTo>
                  <a:lnTo>
                    <a:pt x="1817190" y="1524191"/>
                  </a:lnTo>
                  <a:lnTo>
                    <a:pt x="1825035" y="1525774"/>
                  </a:lnTo>
                  <a:lnTo>
                    <a:pt x="1831439" y="1530093"/>
                  </a:lnTo>
                  <a:lnTo>
                    <a:pt x="1835756" y="1536501"/>
                  </a:lnTo>
                  <a:lnTo>
                    <a:pt x="1837339" y="1544350"/>
                  </a:lnTo>
                  <a:lnTo>
                    <a:pt x="1835756" y="1552200"/>
                  </a:lnTo>
                  <a:lnTo>
                    <a:pt x="1831439" y="1558608"/>
                  </a:lnTo>
                  <a:lnTo>
                    <a:pt x="1825035" y="1562929"/>
                  </a:lnTo>
                  <a:lnTo>
                    <a:pt x="1817190" y="1564512"/>
                  </a:lnTo>
                  <a:close/>
                </a:path>
                <a:path w="5198744" h="2476500">
                  <a:moveTo>
                    <a:pt x="2119913" y="1567878"/>
                  </a:moveTo>
                  <a:lnTo>
                    <a:pt x="2110763" y="1566029"/>
                  </a:lnTo>
                  <a:lnTo>
                    <a:pt x="2103290" y="1560986"/>
                  </a:lnTo>
                  <a:lnTo>
                    <a:pt x="2098250" y="1553508"/>
                  </a:lnTo>
                  <a:lnTo>
                    <a:pt x="2096403" y="1544350"/>
                  </a:lnTo>
                  <a:lnTo>
                    <a:pt x="2098250" y="1535194"/>
                  </a:lnTo>
                  <a:lnTo>
                    <a:pt x="2103290" y="1527717"/>
                  </a:lnTo>
                  <a:lnTo>
                    <a:pt x="2110763" y="1522675"/>
                  </a:lnTo>
                  <a:lnTo>
                    <a:pt x="2119913" y="1520825"/>
                  </a:lnTo>
                  <a:lnTo>
                    <a:pt x="2129064" y="1522675"/>
                  </a:lnTo>
                  <a:lnTo>
                    <a:pt x="2136537" y="1527717"/>
                  </a:lnTo>
                  <a:lnTo>
                    <a:pt x="2141577" y="1535194"/>
                  </a:lnTo>
                  <a:lnTo>
                    <a:pt x="2143425" y="1544350"/>
                  </a:lnTo>
                  <a:lnTo>
                    <a:pt x="2141577" y="1553508"/>
                  </a:lnTo>
                  <a:lnTo>
                    <a:pt x="2136537" y="1560986"/>
                  </a:lnTo>
                  <a:lnTo>
                    <a:pt x="2129064" y="1566029"/>
                  </a:lnTo>
                  <a:lnTo>
                    <a:pt x="2119913" y="1567878"/>
                  </a:lnTo>
                  <a:close/>
                </a:path>
                <a:path w="5198744" h="2476500">
                  <a:moveTo>
                    <a:pt x="2422641" y="1570400"/>
                  </a:moveTo>
                  <a:lnTo>
                    <a:pt x="2412516" y="1568353"/>
                  </a:lnTo>
                  <a:lnTo>
                    <a:pt x="2404245" y="1562773"/>
                  </a:lnTo>
                  <a:lnTo>
                    <a:pt x="2398667" y="1554498"/>
                  </a:lnTo>
                  <a:lnTo>
                    <a:pt x="2396622" y="1544367"/>
                  </a:lnTo>
                  <a:lnTo>
                    <a:pt x="2398667" y="1534237"/>
                  </a:lnTo>
                  <a:lnTo>
                    <a:pt x="2404245" y="1525962"/>
                  </a:lnTo>
                  <a:lnTo>
                    <a:pt x="2412516" y="1520381"/>
                  </a:lnTo>
                  <a:lnTo>
                    <a:pt x="2422641" y="1518334"/>
                  </a:lnTo>
                  <a:lnTo>
                    <a:pt x="2432764" y="1520381"/>
                  </a:lnTo>
                  <a:lnTo>
                    <a:pt x="2441033" y="1525962"/>
                  </a:lnTo>
                  <a:lnTo>
                    <a:pt x="2446611" y="1534237"/>
                  </a:lnTo>
                  <a:lnTo>
                    <a:pt x="2448656" y="1544367"/>
                  </a:lnTo>
                  <a:lnTo>
                    <a:pt x="2446613" y="1554498"/>
                  </a:lnTo>
                  <a:lnTo>
                    <a:pt x="2441040" y="1562773"/>
                  </a:lnTo>
                  <a:lnTo>
                    <a:pt x="2432771" y="1568353"/>
                  </a:lnTo>
                  <a:lnTo>
                    <a:pt x="2422641" y="1570400"/>
                  </a:lnTo>
                  <a:close/>
                </a:path>
                <a:path w="5198744" h="2476500">
                  <a:moveTo>
                    <a:pt x="2725365" y="1573765"/>
                  </a:moveTo>
                  <a:lnTo>
                    <a:pt x="2713927" y="1571455"/>
                  </a:lnTo>
                  <a:lnTo>
                    <a:pt x="2704588" y="1565156"/>
                  </a:lnTo>
                  <a:lnTo>
                    <a:pt x="2698292" y="1555812"/>
                  </a:lnTo>
                  <a:lnTo>
                    <a:pt x="2695983" y="1544367"/>
                  </a:lnTo>
                  <a:lnTo>
                    <a:pt x="2698292" y="1532922"/>
                  </a:lnTo>
                  <a:lnTo>
                    <a:pt x="2704588" y="1523578"/>
                  </a:lnTo>
                  <a:lnTo>
                    <a:pt x="2713927" y="1517278"/>
                  </a:lnTo>
                  <a:lnTo>
                    <a:pt x="2725365" y="1514969"/>
                  </a:lnTo>
                  <a:lnTo>
                    <a:pt x="2736802" y="1517278"/>
                  </a:lnTo>
                  <a:lnTo>
                    <a:pt x="2746141" y="1523578"/>
                  </a:lnTo>
                  <a:lnTo>
                    <a:pt x="2752437" y="1532922"/>
                  </a:lnTo>
                  <a:lnTo>
                    <a:pt x="2754746" y="1544367"/>
                  </a:lnTo>
                  <a:lnTo>
                    <a:pt x="2752437" y="1555812"/>
                  </a:lnTo>
                  <a:lnTo>
                    <a:pt x="2746141" y="1565156"/>
                  </a:lnTo>
                  <a:lnTo>
                    <a:pt x="2736802" y="1571455"/>
                  </a:lnTo>
                  <a:lnTo>
                    <a:pt x="2725365" y="1573765"/>
                  </a:lnTo>
                  <a:close/>
                </a:path>
                <a:path w="5198744" h="2476500">
                  <a:moveTo>
                    <a:pt x="3028088" y="1577130"/>
                  </a:moveTo>
                  <a:lnTo>
                    <a:pt x="3015345" y="1574555"/>
                  </a:lnTo>
                  <a:lnTo>
                    <a:pt x="3004937" y="1567532"/>
                  </a:lnTo>
                  <a:lnTo>
                    <a:pt x="2997919" y="1557118"/>
                  </a:lnTo>
                  <a:lnTo>
                    <a:pt x="2995345" y="1544367"/>
                  </a:lnTo>
                  <a:lnTo>
                    <a:pt x="2997919" y="1531616"/>
                  </a:lnTo>
                  <a:lnTo>
                    <a:pt x="3004937" y="1521201"/>
                  </a:lnTo>
                  <a:lnTo>
                    <a:pt x="3015345" y="1514179"/>
                  </a:lnTo>
                  <a:lnTo>
                    <a:pt x="3028088" y="1511603"/>
                  </a:lnTo>
                  <a:lnTo>
                    <a:pt x="3040832" y="1514179"/>
                  </a:lnTo>
                  <a:lnTo>
                    <a:pt x="3051242" y="1521201"/>
                  </a:lnTo>
                  <a:lnTo>
                    <a:pt x="3058261" y="1531616"/>
                  </a:lnTo>
                  <a:lnTo>
                    <a:pt x="3060835" y="1544367"/>
                  </a:lnTo>
                  <a:lnTo>
                    <a:pt x="3058261" y="1557118"/>
                  </a:lnTo>
                  <a:lnTo>
                    <a:pt x="3051242" y="1567532"/>
                  </a:lnTo>
                  <a:lnTo>
                    <a:pt x="3040832" y="1574555"/>
                  </a:lnTo>
                  <a:lnTo>
                    <a:pt x="3028088" y="1577130"/>
                  </a:lnTo>
                  <a:close/>
                </a:path>
                <a:path w="5198744" h="2476500">
                  <a:moveTo>
                    <a:pt x="3330812" y="1579655"/>
                  </a:moveTo>
                  <a:lnTo>
                    <a:pt x="3317096" y="1576882"/>
                  </a:lnTo>
                  <a:lnTo>
                    <a:pt x="3305892" y="1569321"/>
                  </a:lnTo>
                  <a:lnTo>
                    <a:pt x="3298335" y="1558109"/>
                  </a:lnTo>
                  <a:lnTo>
                    <a:pt x="3295564" y="1544384"/>
                  </a:lnTo>
                  <a:lnTo>
                    <a:pt x="3298335" y="1530658"/>
                  </a:lnTo>
                  <a:lnTo>
                    <a:pt x="3305892" y="1519447"/>
                  </a:lnTo>
                  <a:lnTo>
                    <a:pt x="3317096" y="1511885"/>
                  </a:lnTo>
                  <a:lnTo>
                    <a:pt x="3330812" y="1509112"/>
                  </a:lnTo>
                  <a:lnTo>
                    <a:pt x="3344530" y="1511885"/>
                  </a:lnTo>
                  <a:lnTo>
                    <a:pt x="3355735" y="1519447"/>
                  </a:lnTo>
                  <a:lnTo>
                    <a:pt x="3363292" y="1530658"/>
                  </a:lnTo>
                  <a:lnTo>
                    <a:pt x="3366064" y="1544384"/>
                  </a:lnTo>
                  <a:lnTo>
                    <a:pt x="3363294" y="1558109"/>
                  </a:lnTo>
                  <a:lnTo>
                    <a:pt x="3355742" y="1569321"/>
                  </a:lnTo>
                  <a:lnTo>
                    <a:pt x="3344537" y="1576882"/>
                  </a:lnTo>
                  <a:lnTo>
                    <a:pt x="3330812" y="1579655"/>
                  </a:lnTo>
                  <a:close/>
                </a:path>
                <a:path w="5198744" h="2476500">
                  <a:moveTo>
                    <a:pt x="3633529" y="1582180"/>
                  </a:moveTo>
                  <a:lnTo>
                    <a:pt x="3618826" y="1579209"/>
                  </a:lnTo>
                  <a:lnTo>
                    <a:pt x="3606820" y="1571108"/>
                  </a:lnTo>
                  <a:lnTo>
                    <a:pt x="3598725" y="1559093"/>
                  </a:lnTo>
                  <a:lnTo>
                    <a:pt x="3595756" y="1544384"/>
                  </a:lnTo>
                  <a:lnTo>
                    <a:pt x="3598725" y="1529674"/>
                  </a:lnTo>
                  <a:lnTo>
                    <a:pt x="3606820" y="1517660"/>
                  </a:lnTo>
                  <a:lnTo>
                    <a:pt x="3618826" y="1509558"/>
                  </a:lnTo>
                  <a:lnTo>
                    <a:pt x="3633529" y="1506587"/>
                  </a:lnTo>
                  <a:lnTo>
                    <a:pt x="3648232" y="1509558"/>
                  </a:lnTo>
                  <a:lnTo>
                    <a:pt x="3660239" y="1517660"/>
                  </a:lnTo>
                  <a:lnTo>
                    <a:pt x="3668334" y="1529674"/>
                  </a:lnTo>
                  <a:lnTo>
                    <a:pt x="3671302" y="1544384"/>
                  </a:lnTo>
                  <a:lnTo>
                    <a:pt x="3668334" y="1559093"/>
                  </a:lnTo>
                  <a:lnTo>
                    <a:pt x="3660239" y="1571108"/>
                  </a:lnTo>
                  <a:lnTo>
                    <a:pt x="3648232" y="1579209"/>
                  </a:lnTo>
                  <a:lnTo>
                    <a:pt x="3633529" y="1582180"/>
                  </a:lnTo>
                  <a:close/>
                </a:path>
                <a:path w="5198744" h="2476500">
                  <a:moveTo>
                    <a:pt x="3936253" y="1585546"/>
                  </a:moveTo>
                  <a:lnTo>
                    <a:pt x="3920245" y="1582311"/>
                  </a:lnTo>
                  <a:lnTo>
                    <a:pt x="3907176" y="1573490"/>
                  </a:lnTo>
                  <a:lnTo>
                    <a:pt x="3898368" y="1560407"/>
                  </a:lnTo>
                  <a:lnTo>
                    <a:pt x="3895138" y="1544384"/>
                  </a:lnTo>
                  <a:lnTo>
                    <a:pt x="3898368" y="1528361"/>
                  </a:lnTo>
                  <a:lnTo>
                    <a:pt x="3907176" y="1515277"/>
                  </a:lnTo>
                  <a:lnTo>
                    <a:pt x="3920245" y="1506456"/>
                  </a:lnTo>
                  <a:lnTo>
                    <a:pt x="3936253" y="1503222"/>
                  </a:lnTo>
                  <a:lnTo>
                    <a:pt x="3952266" y="1506456"/>
                  </a:lnTo>
                  <a:lnTo>
                    <a:pt x="3965346" y="1515277"/>
                  </a:lnTo>
                  <a:lnTo>
                    <a:pt x="3974167" y="1528361"/>
                  </a:lnTo>
                  <a:lnTo>
                    <a:pt x="3977402" y="1544384"/>
                  </a:lnTo>
                  <a:lnTo>
                    <a:pt x="3974167" y="1560407"/>
                  </a:lnTo>
                  <a:lnTo>
                    <a:pt x="3965346" y="1573490"/>
                  </a:lnTo>
                  <a:lnTo>
                    <a:pt x="3952266" y="1582311"/>
                  </a:lnTo>
                  <a:lnTo>
                    <a:pt x="3936253" y="1585546"/>
                  </a:lnTo>
                  <a:close/>
                </a:path>
                <a:path w="5198744" h="2476500">
                  <a:moveTo>
                    <a:pt x="4238977" y="1588071"/>
                  </a:moveTo>
                  <a:lnTo>
                    <a:pt x="4221989" y="1584638"/>
                  </a:lnTo>
                  <a:lnTo>
                    <a:pt x="4208115" y="1575279"/>
                  </a:lnTo>
                  <a:lnTo>
                    <a:pt x="4198761" y="1561398"/>
                  </a:lnTo>
                  <a:lnTo>
                    <a:pt x="4195330" y="1544401"/>
                  </a:lnTo>
                  <a:lnTo>
                    <a:pt x="4198761" y="1527404"/>
                  </a:lnTo>
                  <a:lnTo>
                    <a:pt x="4208115" y="1513524"/>
                  </a:lnTo>
                  <a:lnTo>
                    <a:pt x="4221989" y="1504166"/>
                  </a:lnTo>
                  <a:lnTo>
                    <a:pt x="4238977" y="1500734"/>
                  </a:lnTo>
                  <a:lnTo>
                    <a:pt x="4255965" y="1504166"/>
                  </a:lnTo>
                  <a:lnTo>
                    <a:pt x="4269838" y="1513524"/>
                  </a:lnTo>
                  <a:lnTo>
                    <a:pt x="4279193" y="1527404"/>
                  </a:lnTo>
                  <a:lnTo>
                    <a:pt x="4282623" y="1544401"/>
                  </a:lnTo>
                  <a:lnTo>
                    <a:pt x="4279193" y="1561398"/>
                  </a:lnTo>
                  <a:lnTo>
                    <a:pt x="4269838" y="1575279"/>
                  </a:lnTo>
                  <a:lnTo>
                    <a:pt x="4255965" y="1584638"/>
                  </a:lnTo>
                  <a:lnTo>
                    <a:pt x="4238977" y="1588071"/>
                  </a:lnTo>
                  <a:close/>
                </a:path>
                <a:path w="5198744" h="2476500">
                  <a:moveTo>
                    <a:pt x="4541701" y="1590596"/>
                  </a:moveTo>
                  <a:lnTo>
                    <a:pt x="4523739" y="1586965"/>
                  </a:lnTo>
                  <a:lnTo>
                    <a:pt x="4509071" y="1577065"/>
                  </a:lnTo>
                  <a:lnTo>
                    <a:pt x="4499182" y="1562382"/>
                  </a:lnTo>
                  <a:lnTo>
                    <a:pt x="4495556" y="1544401"/>
                  </a:lnTo>
                  <a:lnTo>
                    <a:pt x="4499182" y="1526421"/>
                  </a:lnTo>
                  <a:lnTo>
                    <a:pt x="4509071" y="1511739"/>
                  </a:lnTo>
                  <a:lnTo>
                    <a:pt x="4523739" y="1501839"/>
                  </a:lnTo>
                  <a:lnTo>
                    <a:pt x="4541701" y="1498209"/>
                  </a:lnTo>
                  <a:lnTo>
                    <a:pt x="4559682" y="1501839"/>
                  </a:lnTo>
                  <a:lnTo>
                    <a:pt x="4574360" y="1511739"/>
                  </a:lnTo>
                  <a:lnTo>
                    <a:pt x="4584252" y="1526421"/>
                  </a:lnTo>
                  <a:lnTo>
                    <a:pt x="4587879" y="1544401"/>
                  </a:lnTo>
                  <a:lnTo>
                    <a:pt x="4584252" y="1562382"/>
                  </a:lnTo>
                  <a:lnTo>
                    <a:pt x="4574360" y="1577065"/>
                  </a:lnTo>
                  <a:lnTo>
                    <a:pt x="4559682" y="1586965"/>
                  </a:lnTo>
                  <a:lnTo>
                    <a:pt x="4541701" y="1590596"/>
                  </a:lnTo>
                  <a:close/>
                </a:path>
                <a:path w="5198744" h="2476500">
                  <a:moveTo>
                    <a:pt x="4844424" y="1593117"/>
                  </a:moveTo>
                  <a:lnTo>
                    <a:pt x="4825483" y="1589290"/>
                  </a:lnTo>
                  <a:lnTo>
                    <a:pt x="4810010" y="1578850"/>
                  </a:lnTo>
                  <a:lnTo>
                    <a:pt x="4799575" y="1563365"/>
                  </a:lnTo>
                  <a:lnTo>
                    <a:pt x="4795748" y="1544401"/>
                  </a:lnTo>
                  <a:lnTo>
                    <a:pt x="4799575" y="1525437"/>
                  </a:lnTo>
                  <a:lnTo>
                    <a:pt x="4810010" y="1509952"/>
                  </a:lnTo>
                  <a:lnTo>
                    <a:pt x="4825483" y="1499512"/>
                  </a:lnTo>
                  <a:lnTo>
                    <a:pt x="4844424" y="1495684"/>
                  </a:lnTo>
                  <a:lnTo>
                    <a:pt x="4863385" y="1499512"/>
                  </a:lnTo>
                  <a:lnTo>
                    <a:pt x="4878868" y="1509952"/>
                  </a:lnTo>
                  <a:lnTo>
                    <a:pt x="4889307" y="1525437"/>
                  </a:lnTo>
                  <a:lnTo>
                    <a:pt x="4893135" y="1544401"/>
                  </a:lnTo>
                  <a:lnTo>
                    <a:pt x="4889307" y="1563365"/>
                  </a:lnTo>
                  <a:lnTo>
                    <a:pt x="4878868" y="1578850"/>
                  </a:lnTo>
                  <a:lnTo>
                    <a:pt x="4863385" y="1589290"/>
                  </a:lnTo>
                  <a:lnTo>
                    <a:pt x="4844424" y="1593117"/>
                  </a:lnTo>
                  <a:close/>
                </a:path>
                <a:path w="5198744" h="2476500">
                  <a:moveTo>
                    <a:pt x="5147149" y="1595642"/>
                  </a:moveTo>
                  <a:lnTo>
                    <a:pt x="5127213" y="1591616"/>
                  </a:lnTo>
                  <a:lnTo>
                    <a:pt x="5110937" y="1580636"/>
                  </a:lnTo>
                  <a:lnTo>
                    <a:pt x="5099964" y="1564348"/>
                  </a:lnTo>
                  <a:lnTo>
                    <a:pt x="5095940" y="1544401"/>
                  </a:lnTo>
                  <a:lnTo>
                    <a:pt x="5099964" y="1524453"/>
                  </a:lnTo>
                  <a:lnTo>
                    <a:pt x="5110937" y="1508166"/>
                  </a:lnTo>
                  <a:lnTo>
                    <a:pt x="5127213" y="1497185"/>
                  </a:lnTo>
                  <a:lnTo>
                    <a:pt x="5147149" y="1493159"/>
                  </a:lnTo>
                  <a:lnTo>
                    <a:pt x="5167089" y="1497185"/>
                  </a:lnTo>
                  <a:lnTo>
                    <a:pt x="5183377" y="1508166"/>
                  </a:lnTo>
                  <a:lnTo>
                    <a:pt x="5194361" y="1524453"/>
                  </a:lnTo>
                  <a:lnTo>
                    <a:pt x="5198390" y="1544401"/>
                  </a:lnTo>
                  <a:lnTo>
                    <a:pt x="5194361" y="1564348"/>
                  </a:lnTo>
                  <a:lnTo>
                    <a:pt x="5183377" y="1580636"/>
                  </a:lnTo>
                  <a:lnTo>
                    <a:pt x="5167089" y="1591616"/>
                  </a:lnTo>
                  <a:lnTo>
                    <a:pt x="5147149" y="1595642"/>
                  </a:lnTo>
                  <a:close/>
                </a:path>
                <a:path w="5198744" h="2476500">
                  <a:moveTo>
                    <a:pt x="304961" y="1849848"/>
                  </a:moveTo>
                  <a:lnTo>
                    <a:pt x="302169" y="1849848"/>
                  </a:lnTo>
                  <a:lnTo>
                    <a:pt x="301043" y="1848721"/>
                  </a:lnTo>
                  <a:lnTo>
                    <a:pt x="301043" y="1845926"/>
                  </a:lnTo>
                  <a:lnTo>
                    <a:pt x="302169" y="1844802"/>
                  </a:lnTo>
                  <a:lnTo>
                    <a:pt x="304961" y="1844802"/>
                  </a:lnTo>
                  <a:lnTo>
                    <a:pt x="306088" y="1845926"/>
                  </a:lnTo>
                  <a:lnTo>
                    <a:pt x="306088" y="1848721"/>
                  </a:lnTo>
                  <a:lnTo>
                    <a:pt x="304961" y="1849848"/>
                  </a:lnTo>
                  <a:close/>
                </a:path>
                <a:path w="5198744" h="2476500">
                  <a:moveTo>
                    <a:pt x="610008" y="1854055"/>
                  </a:moveTo>
                  <a:lnTo>
                    <a:pt x="602591" y="1854055"/>
                  </a:lnTo>
                  <a:lnTo>
                    <a:pt x="599580" y="1851043"/>
                  </a:lnTo>
                  <a:lnTo>
                    <a:pt x="599580" y="1843641"/>
                  </a:lnTo>
                  <a:lnTo>
                    <a:pt x="602591" y="1840626"/>
                  </a:lnTo>
                  <a:lnTo>
                    <a:pt x="609991" y="1840626"/>
                  </a:lnTo>
                  <a:lnTo>
                    <a:pt x="613002" y="1843641"/>
                  </a:lnTo>
                  <a:lnTo>
                    <a:pt x="613002" y="1851043"/>
                  </a:lnTo>
                  <a:lnTo>
                    <a:pt x="610008" y="1854055"/>
                  </a:lnTo>
                  <a:close/>
                </a:path>
                <a:path w="5198744" h="2476500">
                  <a:moveTo>
                    <a:pt x="914581" y="1857420"/>
                  </a:moveTo>
                  <a:lnTo>
                    <a:pt x="903448" y="1857420"/>
                  </a:lnTo>
                  <a:lnTo>
                    <a:pt x="898942" y="1852910"/>
                  </a:lnTo>
                  <a:lnTo>
                    <a:pt x="898942" y="1841771"/>
                  </a:lnTo>
                  <a:lnTo>
                    <a:pt x="903448" y="1837261"/>
                  </a:lnTo>
                  <a:lnTo>
                    <a:pt x="914581" y="1837261"/>
                  </a:lnTo>
                  <a:lnTo>
                    <a:pt x="919088" y="1841771"/>
                  </a:lnTo>
                  <a:lnTo>
                    <a:pt x="919088" y="1852910"/>
                  </a:lnTo>
                  <a:lnTo>
                    <a:pt x="914581" y="1857420"/>
                  </a:lnTo>
                  <a:close/>
                </a:path>
                <a:path w="5198744" h="2476500">
                  <a:moveTo>
                    <a:pt x="1219155" y="1860785"/>
                  </a:moveTo>
                  <a:lnTo>
                    <a:pt x="1204323" y="1860785"/>
                  </a:lnTo>
                  <a:lnTo>
                    <a:pt x="1198304" y="1854763"/>
                  </a:lnTo>
                  <a:lnTo>
                    <a:pt x="1198304" y="1839921"/>
                  </a:lnTo>
                  <a:lnTo>
                    <a:pt x="1204323" y="1833896"/>
                  </a:lnTo>
                  <a:lnTo>
                    <a:pt x="1219155" y="1833896"/>
                  </a:lnTo>
                  <a:lnTo>
                    <a:pt x="1225177" y="1839921"/>
                  </a:lnTo>
                  <a:lnTo>
                    <a:pt x="1225177" y="1854763"/>
                  </a:lnTo>
                  <a:lnTo>
                    <a:pt x="1219155" y="1860785"/>
                  </a:lnTo>
                  <a:close/>
                </a:path>
                <a:path w="5198744" h="2476500">
                  <a:moveTo>
                    <a:pt x="1523732" y="1864151"/>
                  </a:moveTo>
                  <a:lnTo>
                    <a:pt x="1505196" y="1864151"/>
                  </a:lnTo>
                  <a:lnTo>
                    <a:pt x="1497679" y="1856630"/>
                  </a:lnTo>
                  <a:lnTo>
                    <a:pt x="1497679" y="1838085"/>
                  </a:lnTo>
                  <a:lnTo>
                    <a:pt x="1505196" y="1830564"/>
                  </a:lnTo>
                  <a:lnTo>
                    <a:pt x="1523732" y="1830564"/>
                  </a:lnTo>
                  <a:lnTo>
                    <a:pt x="1531249" y="1838085"/>
                  </a:lnTo>
                  <a:lnTo>
                    <a:pt x="1531249" y="1856630"/>
                  </a:lnTo>
                  <a:lnTo>
                    <a:pt x="1523732" y="1864151"/>
                  </a:lnTo>
                  <a:close/>
                </a:path>
                <a:path w="5198744" h="2476500">
                  <a:moveTo>
                    <a:pt x="1817190" y="1867516"/>
                  </a:moveTo>
                  <a:lnTo>
                    <a:pt x="1809345" y="1865933"/>
                  </a:lnTo>
                  <a:lnTo>
                    <a:pt x="1802940" y="1861614"/>
                  </a:lnTo>
                  <a:lnTo>
                    <a:pt x="1798623" y="1855207"/>
                  </a:lnTo>
                  <a:lnTo>
                    <a:pt x="1797041" y="1847357"/>
                  </a:lnTo>
                  <a:lnTo>
                    <a:pt x="1798623" y="1839508"/>
                  </a:lnTo>
                  <a:lnTo>
                    <a:pt x="1802940" y="1833101"/>
                  </a:lnTo>
                  <a:lnTo>
                    <a:pt x="1809345" y="1828782"/>
                  </a:lnTo>
                  <a:lnTo>
                    <a:pt x="1817190" y="1827198"/>
                  </a:lnTo>
                  <a:lnTo>
                    <a:pt x="1825035" y="1828782"/>
                  </a:lnTo>
                  <a:lnTo>
                    <a:pt x="1831439" y="1833101"/>
                  </a:lnTo>
                  <a:lnTo>
                    <a:pt x="1835756" y="1839508"/>
                  </a:lnTo>
                  <a:lnTo>
                    <a:pt x="1837339" y="1847357"/>
                  </a:lnTo>
                  <a:lnTo>
                    <a:pt x="1835756" y="1855207"/>
                  </a:lnTo>
                  <a:lnTo>
                    <a:pt x="1831439" y="1861614"/>
                  </a:lnTo>
                  <a:lnTo>
                    <a:pt x="1825035" y="1865933"/>
                  </a:lnTo>
                  <a:lnTo>
                    <a:pt x="1817190" y="1867516"/>
                  </a:lnTo>
                  <a:close/>
                </a:path>
                <a:path w="5198744" h="2476500">
                  <a:moveTo>
                    <a:pt x="2119913" y="1870885"/>
                  </a:moveTo>
                  <a:lnTo>
                    <a:pt x="2110763" y="1869036"/>
                  </a:lnTo>
                  <a:lnTo>
                    <a:pt x="2103290" y="1863994"/>
                  </a:lnTo>
                  <a:lnTo>
                    <a:pt x="2098250" y="1856515"/>
                  </a:lnTo>
                  <a:lnTo>
                    <a:pt x="2096403" y="1847357"/>
                  </a:lnTo>
                  <a:lnTo>
                    <a:pt x="2098250" y="1838202"/>
                  </a:lnTo>
                  <a:lnTo>
                    <a:pt x="2103290" y="1830724"/>
                  </a:lnTo>
                  <a:lnTo>
                    <a:pt x="2110763" y="1825682"/>
                  </a:lnTo>
                  <a:lnTo>
                    <a:pt x="2119913" y="1823833"/>
                  </a:lnTo>
                  <a:lnTo>
                    <a:pt x="2129064" y="1825682"/>
                  </a:lnTo>
                  <a:lnTo>
                    <a:pt x="2136537" y="1830724"/>
                  </a:lnTo>
                  <a:lnTo>
                    <a:pt x="2141577" y="1838202"/>
                  </a:lnTo>
                  <a:lnTo>
                    <a:pt x="2143425" y="1847357"/>
                  </a:lnTo>
                  <a:lnTo>
                    <a:pt x="2141577" y="1856515"/>
                  </a:lnTo>
                  <a:lnTo>
                    <a:pt x="2136537" y="1863994"/>
                  </a:lnTo>
                  <a:lnTo>
                    <a:pt x="2129064" y="1869036"/>
                  </a:lnTo>
                  <a:lnTo>
                    <a:pt x="2119913" y="1870885"/>
                  </a:lnTo>
                  <a:close/>
                </a:path>
                <a:path w="5198744" h="2476500">
                  <a:moveTo>
                    <a:pt x="2422641" y="1873407"/>
                  </a:moveTo>
                  <a:lnTo>
                    <a:pt x="2412516" y="1871360"/>
                  </a:lnTo>
                  <a:lnTo>
                    <a:pt x="2404245" y="1865779"/>
                  </a:lnTo>
                  <a:lnTo>
                    <a:pt x="2398667" y="1857504"/>
                  </a:lnTo>
                  <a:lnTo>
                    <a:pt x="2396622" y="1847374"/>
                  </a:lnTo>
                  <a:lnTo>
                    <a:pt x="2398667" y="1837244"/>
                  </a:lnTo>
                  <a:lnTo>
                    <a:pt x="2404245" y="1828969"/>
                  </a:lnTo>
                  <a:lnTo>
                    <a:pt x="2412516" y="1823388"/>
                  </a:lnTo>
                  <a:lnTo>
                    <a:pt x="2422641" y="1821342"/>
                  </a:lnTo>
                  <a:lnTo>
                    <a:pt x="2432764" y="1823388"/>
                  </a:lnTo>
                  <a:lnTo>
                    <a:pt x="2441033" y="1828969"/>
                  </a:lnTo>
                  <a:lnTo>
                    <a:pt x="2446611" y="1837244"/>
                  </a:lnTo>
                  <a:lnTo>
                    <a:pt x="2448656" y="1847374"/>
                  </a:lnTo>
                  <a:lnTo>
                    <a:pt x="2446613" y="1857504"/>
                  </a:lnTo>
                  <a:lnTo>
                    <a:pt x="2441040" y="1865779"/>
                  </a:lnTo>
                  <a:lnTo>
                    <a:pt x="2432771" y="1871360"/>
                  </a:lnTo>
                  <a:lnTo>
                    <a:pt x="2422641" y="1873407"/>
                  </a:lnTo>
                  <a:close/>
                </a:path>
                <a:path w="5198744" h="2476500">
                  <a:moveTo>
                    <a:pt x="2725365" y="1876772"/>
                  </a:moveTo>
                  <a:lnTo>
                    <a:pt x="2713927" y="1874463"/>
                  </a:lnTo>
                  <a:lnTo>
                    <a:pt x="2704588" y="1868163"/>
                  </a:lnTo>
                  <a:lnTo>
                    <a:pt x="2698292" y="1858819"/>
                  </a:lnTo>
                  <a:lnTo>
                    <a:pt x="2695983" y="1847374"/>
                  </a:lnTo>
                  <a:lnTo>
                    <a:pt x="2698292" y="1835930"/>
                  </a:lnTo>
                  <a:lnTo>
                    <a:pt x="2704588" y="1826585"/>
                  </a:lnTo>
                  <a:lnTo>
                    <a:pt x="2713927" y="1820286"/>
                  </a:lnTo>
                  <a:lnTo>
                    <a:pt x="2725365" y="1817976"/>
                  </a:lnTo>
                  <a:lnTo>
                    <a:pt x="2736802" y="1820286"/>
                  </a:lnTo>
                  <a:lnTo>
                    <a:pt x="2746141" y="1826585"/>
                  </a:lnTo>
                  <a:lnTo>
                    <a:pt x="2752437" y="1835930"/>
                  </a:lnTo>
                  <a:lnTo>
                    <a:pt x="2754746" y="1847374"/>
                  </a:lnTo>
                  <a:lnTo>
                    <a:pt x="2752437" y="1858819"/>
                  </a:lnTo>
                  <a:lnTo>
                    <a:pt x="2746141" y="1868163"/>
                  </a:lnTo>
                  <a:lnTo>
                    <a:pt x="2736802" y="1874463"/>
                  </a:lnTo>
                  <a:lnTo>
                    <a:pt x="2725365" y="1876772"/>
                  </a:lnTo>
                  <a:close/>
                </a:path>
                <a:path w="5198744" h="2476500">
                  <a:moveTo>
                    <a:pt x="3028088" y="1880138"/>
                  </a:moveTo>
                  <a:lnTo>
                    <a:pt x="3015345" y="1877562"/>
                  </a:lnTo>
                  <a:lnTo>
                    <a:pt x="3004937" y="1870540"/>
                  </a:lnTo>
                  <a:lnTo>
                    <a:pt x="2997919" y="1860125"/>
                  </a:lnTo>
                  <a:lnTo>
                    <a:pt x="2995345" y="1847374"/>
                  </a:lnTo>
                  <a:lnTo>
                    <a:pt x="2997919" y="1834623"/>
                  </a:lnTo>
                  <a:lnTo>
                    <a:pt x="3004937" y="1824209"/>
                  </a:lnTo>
                  <a:lnTo>
                    <a:pt x="3015345" y="1817186"/>
                  </a:lnTo>
                  <a:lnTo>
                    <a:pt x="3028088" y="1814611"/>
                  </a:lnTo>
                  <a:lnTo>
                    <a:pt x="3040832" y="1817186"/>
                  </a:lnTo>
                  <a:lnTo>
                    <a:pt x="3051242" y="1824209"/>
                  </a:lnTo>
                  <a:lnTo>
                    <a:pt x="3058261" y="1834623"/>
                  </a:lnTo>
                  <a:lnTo>
                    <a:pt x="3060835" y="1847374"/>
                  </a:lnTo>
                  <a:lnTo>
                    <a:pt x="3058261" y="1860125"/>
                  </a:lnTo>
                  <a:lnTo>
                    <a:pt x="3051242" y="1870540"/>
                  </a:lnTo>
                  <a:lnTo>
                    <a:pt x="3040832" y="1877562"/>
                  </a:lnTo>
                  <a:lnTo>
                    <a:pt x="3028088" y="1880138"/>
                  </a:lnTo>
                  <a:close/>
                </a:path>
                <a:path w="5198744" h="2476500">
                  <a:moveTo>
                    <a:pt x="3330812" y="1882663"/>
                  </a:moveTo>
                  <a:lnTo>
                    <a:pt x="3317096" y="1879890"/>
                  </a:lnTo>
                  <a:lnTo>
                    <a:pt x="3305892" y="1872328"/>
                  </a:lnTo>
                  <a:lnTo>
                    <a:pt x="3298335" y="1861116"/>
                  </a:lnTo>
                  <a:lnTo>
                    <a:pt x="3295564" y="1847391"/>
                  </a:lnTo>
                  <a:lnTo>
                    <a:pt x="3298335" y="1833666"/>
                  </a:lnTo>
                  <a:lnTo>
                    <a:pt x="3305892" y="1822454"/>
                  </a:lnTo>
                  <a:lnTo>
                    <a:pt x="3317096" y="1814893"/>
                  </a:lnTo>
                  <a:lnTo>
                    <a:pt x="3330812" y="1812119"/>
                  </a:lnTo>
                  <a:lnTo>
                    <a:pt x="3344530" y="1814893"/>
                  </a:lnTo>
                  <a:lnTo>
                    <a:pt x="3355735" y="1822454"/>
                  </a:lnTo>
                  <a:lnTo>
                    <a:pt x="3363292" y="1833666"/>
                  </a:lnTo>
                  <a:lnTo>
                    <a:pt x="3366064" y="1847391"/>
                  </a:lnTo>
                  <a:lnTo>
                    <a:pt x="3363294" y="1861116"/>
                  </a:lnTo>
                  <a:lnTo>
                    <a:pt x="3355742" y="1872328"/>
                  </a:lnTo>
                  <a:lnTo>
                    <a:pt x="3344537" y="1879890"/>
                  </a:lnTo>
                  <a:lnTo>
                    <a:pt x="3330812" y="1882663"/>
                  </a:lnTo>
                  <a:close/>
                </a:path>
                <a:path w="5198744" h="2476500">
                  <a:moveTo>
                    <a:pt x="3633529" y="1885188"/>
                  </a:moveTo>
                  <a:lnTo>
                    <a:pt x="3618826" y="1882216"/>
                  </a:lnTo>
                  <a:lnTo>
                    <a:pt x="3606820" y="1874115"/>
                  </a:lnTo>
                  <a:lnTo>
                    <a:pt x="3598725" y="1862101"/>
                  </a:lnTo>
                  <a:lnTo>
                    <a:pt x="3595756" y="1847391"/>
                  </a:lnTo>
                  <a:lnTo>
                    <a:pt x="3598725" y="1832683"/>
                  </a:lnTo>
                  <a:lnTo>
                    <a:pt x="3606820" y="1820669"/>
                  </a:lnTo>
                  <a:lnTo>
                    <a:pt x="3618826" y="1812566"/>
                  </a:lnTo>
                  <a:lnTo>
                    <a:pt x="3633529" y="1809594"/>
                  </a:lnTo>
                  <a:lnTo>
                    <a:pt x="3648232" y="1812566"/>
                  </a:lnTo>
                  <a:lnTo>
                    <a:pt x="3660239" y="1820669"/>
                  </a:lnTo>
                  <a:lnTo>
                    <a:pt x="3668334" y="1832683"/>
                  </a:lnTo>
                  <a:lnTo>
                    <a:pt x="3671302" y="1847391"/>
                  </a:lnTo>
                  <a:lnTo>
                    <a:pt x="3668334" y="1862101"/>
                  </a:lnTo>
                  <a:lnTo>
                    <a:pt x="3660239" y="1874115"/>
                  </a:lnTo>
                  <a:lnTo>
                    <a:pt x="3648232" y="1882216"/>
                  </a:lnTo>
                  <a:lnTo>
                    <a:pt x="3633529" y="1885188"/>
                  </a:lnTo>
                  <a:close/>
                </a:path>
                <a:path w="5198744" h="2476500">
                  <a:moveTo>
                    <a:pt x="3936253" y="1888553"/>
                  </a:moveTo>
                  <a:lnTo>
                    <a:pt x="3920245" y="1885319"/>
                  </a:lnTo>
                  <a:lnTo>
                    <a:pt x="3907176" y="1876498"/>
                  </a:lnTo>
                  <a:lnTo>
                    <a:pt x="3898368" y="1863414"/>
                  </a:lnTo>
                  <a:lnTo>
                    <a:pt x="3895138" y="1847391"/>
                  </a:lnTo>
                  <a:lnTo>
                    <a:pt x="3898368" y="1831368"/>
                  </a:lnTo>
                  <a:lnTo>
                    <a:pt x="3907176" y="1818285"/>
                  </a:lnTo>
                  <a:lnTo>
                    <a:pt x="3920245" y="1809464"/>
                  </a:lnTo>
                  <a:lnTo>
                    <a:pt x="3936253" y="1806229"/>
                  </a:lnTo>
                  <a:lnTo>
                    <a:pt x="3952266" y="1809464"/>
                  </a:lnTo>
                  <a:lnTo>
                    <a:pt x="3965346" y="1818285"/>
                  </a:lnTo>
                  <a:lnTo>
                    <a:pt x="3974167" y="1831368"/>
                  </a:lnTo>
                  <a:lnTo>
                    <a:pt x="3977402" y="1847391"/>
                  </a:lnTo>
                  <a:lnTo>
                    <a:pt x="3974167" y="1863414"/>
                  </a:lnTo>
                  <a:lnTo>
                    <a:pt x="3965346" y="1876498"/>
                  </a:lnTo>
                  <a:lnTo>
                    <a:pt x="3952266" y="1885319"/>
                  </a:lnTo>
                  <a:lnTo>
                    <a:pt x="3936253" y="1888553"/>
                  </a:lnTo>
                  <a:close/>
                </a:path>
                <a:path w="5198744" h="2476500">
                  <a:moveTo>
                    <a:pt x="4238977" y="1891078"/>
                  </a:moveTo>
                  <a:lnTo>
                    <a:pt x="4221989" y="1887646"/>
                  </a:lnTo>
                  <a:lnTo>
                    <a:pt x="4208115" y="1878286"/>
                  </a:lnTo>
                  <a:lnTo>
                    <a:pt x="4198761" y="1864405"/>
                  </a:lnTo>
                  <a:lnTo>
                    <a:pt x="4195330" y="1847408"/>
                  </a:lnTo>
                  <a:lnTo>
                    <a:pt x="4198761" y="1830411"/>
                  </a:lnTo>
                  <a:lnTo>
                    <a:pt x="4208115" y="1816531"/>
                  </a:lnTo>
                  <a:lnTo>
                    <a:pt x="4221989" y="1807173"/>
                  </a:lnTo>
                  <a:lnTo>
                    <a:pt x="4238977" y="1803741"/>
                  </a:lnTo>
                  <a:lnTo>
                    <a:pt x="4255965" y="1807173"/>
                  </a:lnTo>
                  <a:lnTo>
                    <a:pt x="4269838" y="1816531"/>
                  </a:lnTo>
                  <a:lnTo>
                    <a:pt x="4279193" y="1830411"/>
                  </a:lnTo>
                  <a:lnTo>
                    <a:pt x="4282623" y="1847408"/>
                  </a:lnTo>
                  <a:lnTo>
                    <a:pt x="4279193" y="1864405"/>
                  </a:lnTo>
                  <a:lnTo>
                    <a:pt x="4269838" y="1878286"/>
                  </a:lnTo>
                  <a:lnTo>
                    <a:pt x="4255965" y="1887646"/>
                  </a:lnTo>
                  <a:lnTo>
                    <a:pt x="4238977" y="1891078"/>
                  </a:lnTo>
                  <a:close/>
                </a:path>
                <a:path w="5198744" h="2476500">
                  <a:moveTo>
                    <a:pt x="4541701" y="1893603"/>
                  </a:moveTo>
                  <a:lnTo>
                    <a:pt x="4523739" y="1889973"/>
                  </a:lnTo>
                  <a:lnTo>
                    <a:pt x="4509071" y="1880073"/>
                  </a:lnTo>
                  <a:lnTo>
                    <a:pt x="4499182" y="1865389"/>
                  </a:lnTo>
                  <a:lnTo>
                    <a:pt x="4495556" y="1847408"/>
                  </a:lnTo>
                  <a:lnTo>
                    <a:pt x="4499182" y="1829427"/>
                  </a:lnTo>
                  <a:lnTo>
                    <a:pt x="4509071" y="1814745"/>
                  </a:lnTo>
                  <a:lnTo>
                    <a:pt x="4523739" y="1804846"/>
                  </a:lnTo>
                  <a:lnTo>
                    <a:pt x="4541701" y="1801216"/>
                  </a:lnTo>
                  <a:lnTo>
                    <a:pt x="4559682" y="1804846"/>
                  </a:lnTo>
                  <a:lnTo>
                    <a:pt x="4574360" y="1814745"/>
                  </a:lnTo>
                  <a:lnTo>
                    <a:pt x="4584252" y="1829427"/>
                  </a:lnTo>
                  <a:lnTo>
                    <a:pt x="4587879" y="1847408"/>
                  </a:lnTo>
                  <a:lnTo>
                    <a:pt x="4584252" y="1865389"/>
                  </a:lnTo>
                  <a:lnTo>
                    <a:pt x="4574360" y="1880073"/>
                  </a:lnTo>
                  <a:lnTo>
                    <a:pt x="4559682" y="1889973"/>
                  </a:lnTo>
                  <a:lnTo>
                    <a:pt x="4541701" y="1893603"/>
                  </a:lnTo>
                  <a:close/>
                </a:path>
                <a:path w="5198744" h="2476500">
                  <a:moveTo>
                    <a:pt x="4844424" y="1896125"/>
                  </a:moveTo>
                  <a:lnTo>
                    <a:pt x="4825483" y="1892297"/>
                  </a:lnTo>
                  <a:lnTo>
                    <a:pt x="4810010" y="1881857"/>
                  </a:lnTo>
                  <a:lnTo>
                    <a:pt x="4799575" y="1866371"/>
                  </a:lnTo>
                  <a:lnTo>
                    <a:pt x="4795748" y="1847408"/>
                  </a:lnTo>
                  <a:lnTo>
                    <a:pt x="4799575" y="1828445"/>
                  </a:lnTo>
                  <a:lnTo>
                    <a:pt x="4810010" y="1812960"/>
                  </a:lnTo>
                  <a:lnTo>
                    <a:pt x="4825483" y="1802520"/>
                  </a:lnTo>
                  <a:lnTo>
                    <a:pt x="4844424" y="1798691"/>
                  </a:lnTo>
                  <a:lnTo>
                    <a:pt x="4863385" y="1802520"/>
                  </a:lnTo>
                  <a:lnTo>
                    <a:pt x="4878868" y="1812960"/>
                  </a:lnTo>
                  <a:lnTo>
                    <a:pt x="4889307" y="1828445"/>
                  </a:lnTo>
                  <a:lnTo>
                    <a:pt x="4893135" y="1847408"/>
                  </a:lnTo>
                  <a:lnTo>
                    <a:pt x="4889307" y="1866371"/>
                  </a:lnTo>
                  <a:lnTo>
                    <a:pt x="4878868" y="1881857"/>
                  </a:lnTo>
                  <a:lnTo>
                    <a:pt x="4863385" y="1892297"/>
                  </a:lnTo>
                  <a:lnTo>
                    <a:pt x="4844424" y="1896125"/>
                  </a:lnTo>
                  <a:close/>
                </a:path>
                <a:path w="5198744" h="2476500">
                  <a:moveTo>
                    <a:pt x="5147149" y="1898650"/>
                  </a:moveTo>
                  <a:lnTo>
                    <a:pt x="5127213" y="1894623"/>
                  </a:lnTo>
                  <a:lnTo>
                    <a:pt x="5110937" y="1883643"/>
                  </a:lnTo>
                  <a:lnTo>
                    <a:pt x="5099964" y="1867355"/>
                  </a:lnTo>
                  <a:lnTo>
                    <a:pt x="5095940" y="1847408"/>
                  </a:lnTo>
                  <a:lnTo>
                    <a:pt x="5099964" y="1827461"/>
                  </a:lnTo>
                  <a:lnTo>
                    <a:pt x="5110937" y="1811173"/>
                  </a:lnTo>
                  <a:lnTo>
                    <a:pt x="5127213" y="1800193"/>
                  </a:lnTo>
                  <a:lnTo>
                    <a:pt x="5147149" y="1796166"/>
                  </a:lnTo>
                  <a:lnTo>
                    <a:pt x="5167089" y="1800193"/>
                  </a:lnTo>
                  <a:lnTo>
                    <a:pt x="5183377" y="1811173"/>
                  </a:lnTo>
                  <a:lnTo>
                    <a:pt x="5194361" y="1827461"/>
                  </a:lnTo>
                  <a:lnTo>
                    <a:pt x="5198390" y="1847408"/>
                  </a:lnTo>
                  <a:lnTo>
                    <a:pt x="5194361" y="1867355"/>
                  </a:lnTo>
                  <a:lnTo>
                    <a:pt x="5183377" y="1883643"/>
                  </a:lnTo>
                  <a:lnTo>
                    <a:pt x="5167089" y="1894623"/>
                  </a:lnTo>
                  <a:lnTo>
                    <a:pt x="5147149" y="1898650"/>
                  </a:lnTo>
                  <a:close/>
                </a:path>
                <a:path w="5198744" h="2476500">
                  <a:moveTo>
                    <a:pt x="607685" y="2152856"/>
                  </a:moveTo>
                  <a:lnTo>
                    <a:pt x="604894" y="2152856"/>
                  </a:lnTo>
                  <a:lnTo>
                    <a:pt x="603766" y="2151728"/>
                  </a:lnTo>
                  <a:lnTo>
                    <a:pt x="603766" y="2148937"/>
                  </a:lnTo>
                  <a:lnTo>
                    <a:pt x="604894" y="2147806"/>
                  </a:lnTo>
                  <a:lnTo>
                    <a:pt x="607685" y="2147806"/>
                  </a:lnTo>
                  <a:lnTo>
                    <a:pt x="608813" y="2148937"/>
                  </a:lnTo>
                  <a:lnTo>
                    <a:pt x="608813" y="2151728"/>
                  </a:lnTo>
                  <a:lnTo>
                    <a:pt x="607685" y="2152856"/>
                  </a:lnTo>
                  <a:close/>
                </a:path>
                <a:path w="5198744" h="2476500">
                  <a:moveTo>
                    <a:pt x="913187" y="2157889"/>
                  </a:moveTo>
                  <a:lnTo>
                    <a:pt x="904843" y="2157889"/>
                  </a:lnTo>
                  <a:lnTo>
                    <a:pt x="901464" y="2154506"/>
                  </a:lnTo>
                  <a:lnTo>
                    <a:pt x="901464" y="2146159"/>
                  </a:lnTo>
                  <a:lnTo>
                    <a:pt x="904843" y="2142776"/>
                  </a:lnTo>
                  <a:lnTo>
                    <a:pt x="913187" y="2142776"/>
                  </a:lnTo>
                  <a:lnTo>
                    <a:pt x="916566" y="2146159"/>
                  </a:lnTo>
                  <a:lnTo>
                    <a:pt x="916566" y="2154506"/>
                  </a:lnTo>
                  <a:lnTo>
                    <a:pt x="913187" y="2157889"/>
                  </a:lnTo>
                  <a:close/>
                </a:path>
                <a:path w="5198744" h="2476500">
                  <a:moveTo>
                    <a:pt x="1218686" y="2162919"/>
                  </a:moveTo>
                  <a:lnTo>
                    <a:pt x="1204778" y="2162919"/>
                  </a:lnTo>
                  <a:lnTo>
                    <a:pt x="1199144" y="2157281"/>
                  </a:lnTo>
                  <a:lnTo>
                    <a:pt x="1199144" y="2143347"/>
                  </a:lnTo>
                  <a:lnTo>
                    <a:pt x="1204778" y="2137710"/>
                  </a:lnTo>
                  <a:lnTo>
                    <a:pt x="1218703" y="2137710"/>
                  </a:lnTo>
                  <a:lnTo>
                    <a:pt x="1224336" y="2143347"/>
                  </a:lnTo>
                  <a:lnTo>
                    <a:pt x="1224336" y="2157281"/>
                  </a:lnTo>
                  <a:lnTo>
                    <a:pt x="1218686" y="2162919"/>
                  </a:lnTo>
                  <a:close/>
                </a:path>
                <a:path w="5198744" h="2476500">
                  <a:moveTo>
                    <a:pt x="1523732" y="2167128"/>
                  </a:moveTo>
                  <a:lnTo>
                    <a:pt x="1505196" y="2167128"/>
                  </a:lnTo>
                  <a:lnTo>
                    <a:pt x="1497679" y="2159604"/>
                  </a:lnTo>
                  <a:lnTo>
                    <a:pt x="1497679" y="2141058"/>
                  </a:lnTo>
                  <a:lnTo>
                    <a:pt x="1505196" y="2133537"/>
                  </a:lnTo>
                  <a:lnTo>
                    <a:pt x="1523732" y="2133537"/>
                  </a:lnTo>
                  <a:lnTo>
                    <a:pt x="1531249" y="2141058"/>
                  </a:lnTo>
                  <a:lnTo>
                    <a:pt x="1531249" y="2159604"/>
                  </a:lnTo>
                  <a:lnTo>
                    <a:pt x="1523732" y="2167128"/>
                  </a:lnTo>
                  <a:close/>
                </a:path>
                <a:path w="5198744" h="2476500">
                  <a:moveTo>
                    <a:pt x="1817190" y="2170493"/>
                  </a:moveTo>
                  <a:lnTo>
                    <a:pt x="1809345" y="2168910"/>
                  </a:lnTo>
                  <a:lnTo>
                    <a:pt x="1802940" y="2164591"/>
                  </a:lnTo>
                  <a:lnTo>
                    <a:pt x="1798623" y="2158182"/>
                  </a:lnTo>
                  <a:lnTo>
                    <a:pt x="1797041" y="2150331"/>
                  </a:lnTo>
                  <a:lnTo>
                    <a:pt x="1798623" y="2142482"/>
                  </a:lnTo>
                  <a:lnTo>
                    <a:pt x="1802940" y="2136074"/>
                  </a:lnTo>
                  <a:lnTo>
                    <a:pt x="1809345" y="2131755"/>
                  </a:lnTo>
                  <a:lnTo>
                    <a:pt x="1817190" y="2130172"/>
                  </a:lnTo>
                  <a:lnTo>
                    <a:pt x="1825035" y="2131755"/>
                  </a:lnTo>
                  <a:lnTo>
                    <a:pt x="1831439" y="2136074"/>
                  </a:lnTo>
                  <a:lnTo>
                    <a:pt x="1835756" y="2142482"/>
                  </a:lnTo>
                  <a:lnTo>
                    <a:pt x="1837339" y="2150331"/>
                  </a:lnTo>
                  <a:lnTo>
                    <a:pt x="1835756" y="2158182"/>
                  </a:lnTo>
                  <a:lnTo>
                    <a:pt x="1831439" y="2164591"/>
                  </a:lnTo>
                  <a:lnTo>
                    <a:pt x="1825035" y="2168910"/>
                  </a:lnTo>
                  <a:lnTo>
                    <a:pt x="1817190" y="2170493"/>
                  </a:lnTo>
                  <a:close/>
                </a:path>
                <a:path w="5198744" h="2476500">
                  <a:moveTo>
                    <a:pt x="2119913" y="2173856"/>
                  </a:moveTo>
                  <a:lnTo>
                    <a:pt x="2110763" y="2172007"/>
                  </a:lnTo>
                  <a:lnTo>
                    <a:pt x="2103290" y="2166966"/>
                  </a:lnTo>
                  <a:lnTo>
                    <a:pt x="2098250" y="2159488"/>
                  </a:lnTo>
                  <a:lnTo>
                    <a:pt x="2096403" y="2150331"/>
                  </a:lnTo>
                  <a:lnTo>
                    <a:pt x="2098250" y="2141175"/>
                  </a:lnTo>
                  <a:lnTo>
                    <a:pt x="2103290" y="2133698"/>
                  </a:lnTo>
                  <a:lnTo>
                    <a:pt x="2110763" y="2128655"/>
                  </a:lnTo>
                  <a:lnTo>
                    <a:pt x="2119913" y="2126806"/>
                  </a:lnTo>
                  <a:lnTo>
                    <a:pt x="2129064" y="2128655"/>
                  </a:lnTo>
                  <a:lnTo>
                    <a:pt x="2136537" y="2133698"/>
                  </a:lnTo>
                  <a:lnTo>
                    <a:pt x="2141577" y="2141175"/>
                  </a:lnTo>
                  <a:lnTo>
                    <a:pt x="2143425" y="2150331"/>
                  </a:lnTo>
                  <a:lnTo>
                    <a:pt x="2141577" y="2159488"/>
                  </a:lnTo>
                  <a:lnTo>
                    <a:pt x="2136537" y="2166966"/>
                  </a:lnTo>
                  <a:lnTo>
                    <a:pt x="2129064" y="2172007"/>
                  </a:lnTo>
                  <a:lnTo>
                    <a:pt x="2119913" y="2173856"/>
                  </a:lnTo>
                  <a:close/>
                </a:path>
                <a:path w="5198744" h="2476500">
                  <a:moveTo>
                    <a:pt x="2422641" y="2176381"/>
                  </a:moveTo>
                  <a:lnTo>
                    <a:pt x="2412516" y="2174334"/>
                  </a:lnTo>
                  <a:lnTo>
                    <a:pt x="2404245" y="2168754"/>
                  </a:lnTo>
                  <a:lnTo>
                    <a:pt x="2398667" y="2160479"/>
                  </a:lnTo>
                  <a:lnTo>
                    <a:pt x="2396622" y="2150348"/>
                  </a:lnTo>
                  <a:lnTo>
                    <a:pt x="2398667" y="2140218"/>
                  </a:lnTo>
                  <a:lnTo>
                    <a:pt x="2404245" y="2131943"/>
                  </a:lnTo>
                  <a:lnTo>
                    <a:pt x="2412516" y="2126362"/>
                  </a:lnTo>
                  <a:lnTo>
                    <a:pt x="2422641" y="2124315"/>
                  </a:lnTo>
                  <a:lnTo>
                    <a:pt x="2432764" y="2126362"/>
                  </a:lnTo>
                  <a:lnTo>
                    <a:pt x="2441033" y="2131943"/>
                  </a:lnTo>
                  <a:lnTo>
                    <a:pt x="2446611" y="2140218"/>
                  </a:lnTo>
                  <a:lnTo>
                    <a:pt x="2448656" y="2150348"/>
                  </a:lnTo>
                  <a:lnTo>
                    <a:pt x="2446613" y="2160479"/>
                  </a:lnTo>
                  <a:lnTo>
                    <a:pt x="2441040" y="2168754"/>
                  </a:lnTo>
                  <a:lnTo>
                    <a:pt x="2432771" y="2174334"/>
                  </a:lnTo>
                  <a:lnTo>
                    <a:pt x="2422641" y="2176381"/>
                  </a:lnTo>
                  <a:close/>
                </a:path>
                <a:path w="5198744" h="2476500">
                  <a:moveTo>
                    <a:pt x="2725365" y="2179746"/>
                  </a:moveTo>
                  <a:lnTo>
                    <a:pt x="2713927" y="2177436"/>
                  </a:lnTo>
                  <a:lnTo>
                    <a:pt x="2704588" y="2171137"/>
                  </a:lnTo>
                  <a:lnTo>
                    <a:pt x="2698292" y="2161793"/>
                  </a:lnTo>
                  <a:lnTo>
                    <a:pt x="2695983" y="2150348"/>
                  </a:lnTo>
                  <a:lnTo>
                    <a:pt x="2698292" y="2138903"/>
                  </a:lnTo>
                  <a:lnTo>
                    <a:pt x="2704588" y="2129559"/>
                  </a:lnTo>
                  <a:lnTo>
                    <a:pt x="2713927" y="2123259"/>
                  </a:lnTo>
                  <a:lnTo>
                    <a:pt x="2725365" y="2120950"/>
                  </a:lnTo>
                  <a:lnTo>
                    <a:pt x="2736802" y="2123259"/>
                  </a:lnTo>
                  <a:lnTo>
                    <a:pt x="2746141" y="2129559"/>
                  </a:lnTo>
                  <a:lnTo>
                    <a:pt x="2752437" y="2138903"/>
                  </a:lnTo>
                  <a:lnTo>
                    <a:pt x="2754746" y="2150348"/>
                  </a:lnTo>
                  <a:lnTo>
                    <a:pt x="2752437" y="2161793"/>
                  </a:lnTo>
                  <a:lnTo>
                    <a:pt x="2746141" y="2171137"/>
                  </a:lnTo>
                  <a:lnTo>
                    <a:pt x="2736802" y="2177436"/>
                  </a:lnTo>
                  <a:lnTo>
                    <a:pt x="2725365" y="2179746"/>
                  </a:lnTo>
                  <a:close/>
                </a:path>
                <a:path w="5198744" h="2476500">
                  <a:moveTo>
                    <a:pt x="3028088" y="2183115"/>
                  </a:moveTo>
                  <a:lnTo>
                    <a:pt x="3015345" y="2180539"/>
                  </a:lnTo>
                  <a:lnTo>
                    <a:pt x="3004937" y="2173515"/>
                  </a:lnTo>
                  <a:lnTo>
                    <a:pt x="2997919" y="2163099"/>
                  </a:lnTo>
                  <a:lnTo>
                    <a:pt x="2995345" y="2150348"/>
                  </a:lnTo>
                  <a:lnTo>
                    <a:pt x="2997919" y="2137597"/>
                  </a:lnTo>
                  <a:lnTo>
                    <a:pt x="3004937" y="2127182"/>
                  </a:lnTo>
                  <a:lnTo>
                    <a:pt x="3015345" y="2120160"/>
                  </a:lnTo>
                  <a:lnTo>
                    <a:pt x="3028088" y="2117584"/>
                  </a:lnTo>
                  <a:lnTo>
                    <a:pt x="3040832" y="2120160"/>
                  </a:lnTo>
                  <a:lnTo>
                    <a:pt x="3051242" y="2127182"/>
                  </a:lnTo>
                  <a:lnTo>
                    <a:pt x="3058261" y="2137597"/>
                  </a:lnTo>
                  <a:lnTo>
                    <a:pt x="3060835" y="2150348"/>
                  </a:lnTo>
                  <a:lnTo>
                    <a:pt x="3058261" y="2163099"/>
                  </a:lnTo>
                  <a:lnTo>
                    <a:pt x="3051242" y="2173515"/>
                  </a:lnTo>
                  <a:lnTo>
                    <a:pt x="3040832" y="2180539"/>
                  </a:lnTo>
                  <a:lnTo>
                    <a:pt x="3028088" y="2183115"/>
                  </a:lnTo>
                  <a:close/>
                </a:path>
                <a:path w="5198744" h="2476500">
                  <a:moveTo>
                    <a:pt x="3330812" y="2185636"/>
                  </a:moveTo>
                  <a:lnTo>
                    <a:pt x="3317096" y="2182863"/>
                  </a:lnTo>
                  <a:lnTo>
                    <a:pt x="3305892" y="2175302"/>
                  </a:lnTo>
                  <a:lnTo>
                    <a:pt x="3298335" y="2164090"/>
                  </a:lnTo>
                  <a:lnTo>
                    <a:pt x="3295564" y="2150365"/>
                  </a:lnTo>
                  <a:lnTo>
                    <a:pt x="3298335" y="2136639"/>
                  </a:lnTo>
                  <a:lnTo>
                    <a:pt x="3305892" y="2125427"/>
                  </a:lnTo>
                  <a:lnTo>
                    <a:pt x="3317096" y="2117866"/>
                  </a:lnTo>
                  <a:lnTo>
                    <a:pt x="3330812" y="2115093"/>
                  </a:lnTo>
                  <a:lnTo>
                    <a:pt x="3344530" y="2117866"/>
                  </a:lnTo>
                  <a:lnTo>
                    <a:pt x="3355735" y="2125427"/>
                  </a:lnTo>
                  <a:lnTo>
                    <a:pt x="3363292" y="2136639"/>
                  </a:lnTo>
                  <a:lnTo>
                    <a:pt x="3366064" y="2150365"/>
                  </a:lnTo>
                  <a:lnTo>
                    <a:pt x="3363294" y="2164090"/>
                  </a:lnTo>
                  <a:lnTo>
                    <a:pt x="3355742" y="2175302"/>
                  </a:lnTo>
                  <a:lnTo>
                    <a:pt x="3344537" y="2182863"/>
                  </a:lnTo>
                  <a:lnTo>
                    <a:pt x="3330812" y="2185636"/>
                  </a:lnTo>
                  <a:close/>
                </a:path>
                <a:path w="5198744" h="2476500">
                  <a:moveTo>
                    <a:pt x="3633529" y="2188161"/>
                  </a:moveTo>
                  <a:lnTo>
                    <a:pt x="3618826" y="2185190"/>
                  </a:lnTo>
                  <a:lnTo>
                    <a:pt x="3606820" y="2177088"/>
                  </a:lnTo>
                  <a:lnTo>
                    <a:pt x="3598725" y="2165074"/>
                  </a:lnTo>
                  <a:lnTo>
                    <a:pt x="3595756" y="2150365"/>
                  </a:lnTo>
                  <a:lnTo>
                    <a:pt x="3598725" y="2135655"/>
                  </a:lnTo>
                  <a:lnTo>
                    <a:pt x="3606820" y="2123641"/>
                  </a:lnTo>
                  <a:lnTo>
                    <a:pt x="3618826" y="2115539"/>
                  </a:lnTo>
                  <a:lnTo>
                    <a:pt x="3633529" y="2112568"/>
                  </a:lnTo>
                  <a:lnTo>
                    <a:pt x="3648232" y="2115539"/>
                  </a:lnTo>
                  <a:lnTo>
                    <a:pt x="3660239" y="2123641"/>
                  </a:lnTo>
                  <a:lnTo>
                    <a:pt x="3668334" y="2135655"/>
                  </a:lnTo>
                  <a:lnTo>
                    <a:pt x="3671302" y="2150365"/>
                  </a:lnTo>
                  <a:lnTo>
                    <a:pt x="3668334" y="2165074"/>
                  </a:lnTo>
                  <a:lnTo>
                    <a:pt x="3660239" y="2177088"/>
                  </a:lnTo>
                  <a:lnTo>
                    <a:pt x="3648232" y="2185190"/>
                  </a:lnTo>
                  <a:lnTo>
                    <a:pt x="3633529" y="2188161"/>
                  </a:lnTo>
                  <a:close/>
                </a:path>
                <a:path w="5198744" h="2476500">
                  <a:moveTo>
                    <a:pt x="3936253" y="2191527"/>
                  </a:moveTo>
                  <a:lnTo>
                    <a:pt x="3920245" y="2188292"/>
                  </a:lnTo>
                  <a:lnTo>
                    <a:pt x="3907176" y="2179471"/>
                  </a:lnTo>
                  <a:lnTo>
                    <a:pt x="3898368" y="2166388"/>
                  </a:lnTo>
                  <a:lnTo>
                    <a:pt x="3895138" y="2150365"/>
                  </a:lnTo>
                  <a:lnTo>
                    <a:pt x="3898368" y="2134342"/>
                  </a:lnTo>
                  <a:lnTo>
                    <a:pt x="3907176" y="2121258"/>
                  </a:lnTo>
                  <a:lnTo>
                    <a:pt x="3920245" y="2112437"/>
                  </a:lnTo>
                  <a:lnTo>
                    <a:pt x="3936253" y="2109203"/>
                  </a:lnTo>
                  <a:lnTo>
                    <a:pt x="3952266" y="2112437"/>
                  </a:lnTo>
                  <a:lnTo>
                    <a:pt x="3965346" y="2121258"/>
                  </a:lnTo>
                  <a:lnTo>
                    <a:pt x="3974167" y="2134342"/>
                  </a:lnTo>
                  <a:lnTo>
                    <a:pt x="3977402" y="2150365"/>
                  </a:lnTo>
                  <a:lnTo>
                    <a:pt x="3974167" y="2166388"/>
                  </a:lnTo>
                  <a:lnTo>
                    <a:pt x="3965346" y="2179471"/>
                  </a:lnTo>
                  <a:lnTo>
                    <a:pt x="3952266" y="2188292"/>
                  </a:lnTo>
                  <a:lnTo>
                    <a:pt x="3936253" y="2191527"/>
                  </a:lnTo>
                  <a:close/>
                </a:path>
                <a:path w="5198744" h="2476500">
                  <a:moveTo>
                    <a:pt x="4238977" y="2194052"/>
                  </a:moveTo>
                  <a:lnTo>
                    <a:pt x="4221989" y="2190620"/>
                  </a:lnTo>
                  <a:lnTo>
                    <a:pt x="4208115" y="2181260"/>
                  </a:lnTo>
                  <a:lnTo>
                    <a:pt x="4198761" y="2167379"/>
                  </a:lnTo>
                  <a:lnTo>
                    <a:pt x="4195330" y="2150382"/>
                  </a:lnTo>
                  <a:lnTo>
                    <a:pt x="4198761" y="2133384"/>
                  </a:lnTo>
                  <a:lnTo>
                    <a:pt x="4208115" y="2119503"/>
                  </a:lnTo>
                  <a:lnTo>
                    <a:pt x="4221989" y="2110144"/>
                  </a:lnTo>
                  <a:lnTo>
                    <a:pt x="4238977" y="2106711"/>
                  </a:lnTo>
                  <a:lnTo>
                    <a:pt x="4255965" y="2110144"/>
                  </a:lnTo>
                  <a:lnTo>
                    <a:pt x="4269838" y="2119503"/>
                  </a:lnTo>
                  <a:lnTo>
                    <a:pt x="4279193" y="2133384"/>
                  </a:lnTo>
                  <a:lnTo>
                    <a:pt x="4282623" y="2150382"/>
                  </a:lnTo>
                  <a:lnTo>
                    <a:pt x="4279193" y="2167379"/>
                  </a:lnTo>
                  <a:lnTo>
                    <a:pt x="4269838" y="2181260"/>
                  </a:lnTo>
                  <a:lnTo>
                    <a:pt x="4255965" y="2190620"/>
                  </a:lnTo>
                  <a:lnTo>
                    <a:pt x="4238977" y="2194052"/>
                  </a:lnTo>
                  <a:close/>
                </a:path>
                <a:path w="5198744" h="2476500">
                  <a:moveTo>
                    <a:pt x="4541701" y="2196577"/>
                  </a:moveTo>
                  <a:lnTo>
                    <a:pt x="4523739" y="2192946"/>
                  </a:lnTo>
                  <a:lnTo>
                    <a:pt x="4509071" y="2183046"/>
                  </a:lnTo>
                  <a:lnTo>
                    <a:pt x="4499182" y="2168363"/>
                  </a:lnTo>
                  <a:lnTo>
                    <a:pt x="4495556" y="2150382"/>
                  </a:lnTo>
                  <a:lnTo>
                    <a:pt x="4499182" y="2132402"/>
                  </a:lnTo>
                  <a:lnTo>
                    <a:pt x="4509071" y="2117720"/>
                  </a:lnTo>
                  <a:lnTo>
                    <a:pt x="4523739" y="2107820"/>
                  </a:lnTo>
                  <a:lnTo>
                    <a:pt x="4541701" y="2104190"/>
                  </a:lnTo>
                  <a:lnTo>
                    <a:pt x="4559682" y="2107820"/>
                  </a:lnTo>
                  <a:lnTo>
                    <a:pt x="4574360" y="2117720"/>
                  </a:lnTo>
                  <a:lnTo>
                    <a:pt x="4584252" y="2132402"/>
                  </a:lnTo>
                  <a:lnTo>
                    <a:pt x="4587879" y="2150382"/>
                  </a:lnTo>
                  <a:lnTo>
                    <a:pt x="4584252" y="2168363"/>
                  </a:lnTo>
                  <a:lnTo>
                    <a:pt x="4574360" y="2183046"/>
                  </a:lnTo>
                  <a:lnTo>
                    <a:pt x="4559682" y="2192946"/>
                  </a:lnTo>
                  <a:lnTo>
                    <a:pt x="4541701" y="2196577"/>
                  </a:lnTo>
                  <a:close/>
                </a:path>
                <a:path w="5198744" h="2476500">
                  <a:moveTo>
                    <a:pt x="4844424" y="2199098"/>
                  </a:moveTo>
                  <a:lnTo>
                    <a:pt x="4825483" y="2195271"/>
                  </a:lnTo>
                  <a:lnTo>
                    <a:pt x="4810010" y="2184831"/>
                  </a:lnTo>
                  <a:lnTo>
                    <a:pt x="4799575" y="2169346"/>
                  </a:lnTo>
                  <a:lnTo>
                    <a:pt x="4795748" y="2150382"/>
                  </a:lnTo>
                  <a:lnTo>
                    <a:pt x="4799575" y="2131418"/>
                  </a:lnTo>
                  <a:lnTo>
                    <a:pt x="4810010" y="2115933"/>
                  </a:lnTo>
                  <a:lnTo>
                    <a:pt x="4825483" y="2105493"/>
                  </a:lnTo>
                  <a:lnTo>
                    <a:pt x="4844424" y="2101665"/>
                  </a:lnTo>
                  <a:lnTo>
                    <a:pt x="4863385" y="2105493"/>
                  </a:lnTo>
                  <a:lnTo>
                    <a:pt x="4878868" y="2115933"/>
                  </a:lnTo>
                  <a:lnTo>
                    <a:pt x="4889307" y="2131418"/>
                  </a:lnTo>
                  <a:lnTo>
                    <a:pt x="4893135" y="2150382"/>
                  </a:lnTo>
                  <a:lnTo>
                    <a:pt x="4889307" y="2169346"/>
                  </a:lnTo>
                  <a:lnTo>
                    <a:pt x="4878868" y="2184831"/>
                  </a:lnTo>
                  <a:lnTo>
                    <a:pt x="4863385" y="2195271"/>
                  </a:lnTo>
                  <a:lnTo>
                    <a:pt x="4844424" y="2199098"/>
                  </a:lnTo>
                  <a:close/>
                </a:path>
                <a:path w="5198744" h="2476500">
                  <a:moveTo>
                    <a:pt x="5147149" y="2201623"/>
                  </a:moveTo>
                  <a:lnTo>
                    <a:pt x="5127213" y="2197597"/>
                  </a:lnTo>
                  <a:lnTo>
                    <a:pt x="5110937" y="2186617"/>
                  </a:lnTo>
                  <a:lnTo>
                    <a:pt x="5099964" y="2170329"/>
                  </a:lnTo>
                  <a:lnTo>
                    <a:pt x="5095940" y="2150382"/>
                  </a:lnTo>
                  <a:lnTo>
                    <a:pt x="5099964" y="2130434"/>
                  </a:lnTo>
                  <a:lnTo>
                    <a:pt x="5110937" y="2114147"/>
                  </a:lnTo>
                  <a:lnTo>
                    <a:pt x="5127213" y="2103166"/>
                  </a:lnTo>
                  <a:lnTo>
                    <a:pt x="5147149" y="2099140"/>
                  </a:lnTo>
                  <a:lnTo>
                    <a:pt x="5167089" y="2103166"/>
                  </a:lnTo>
                  <a:lnTo>
                    <a:pt x="5183377" y="2114147"/>
                  </a:lnTo>
                  <a:lnTo>
                    <a:pt x="5194361" y="2130434"/>
                  </a:lnTo>
                  <a:lnTo>
                    <a:pt x="5198390" y="2150382"/>
                  </a:lnTo>
                  <a:lnTo>
                    <a:pt x="5194361" y="2170329"/>
                  </a:lnTo>
                  <a:lnTo>
                    <a:pt x="5183377" y="2186617"/>
                  </a:lnTo>
                  <a:lnTo>
                    <a:pt x="5167089" y="2197597"/>
                  </a:lnTo>
                  <a:lnTo>
                    <a:pt x="5147149" y="2201623"/>
                  </a:lnTo>
                  <a:close/>
                </a:path>
                <a:path w="5198744" h="2476500">
                  <a:moveTo>
                    <a:pt x="1212211" y="2454132"/>
                  </a:moveTo>
                  <a:lnTo>
                    <a:pt x="1211269" y="2454132"/>
                  </a:lnTo>
                  <a:lnTo>
                    <a:pt x="1210898" y="2453760"/>
                  </a:lnTo>
                  <a:lnTo>
                    <a:pt x="1210898" y="2452819"/>
                  </a:lnTo>
                  <a:lnTo>
                    <a:pt x="1211269" y="2452447"/>
                  </a:lnTo>
                  <a:lnTo>
                    <a:pt x="1212211" y="2452447"/>
                  </a:lnTo>
                  <a:lnTo>
                    <a:pt x="1212579" y="2452819"/>
                  </a:lnTo>
                  <a:lnTo>
                    <a:pt x="1212579" y="2453760"/>
                  </a:lnTo>
                  <a:lnTo>
                    <a:pt x="1212211" y="2454132"/>
                  </a:lnTo>
                  <a:close/>
                </a:path>
                <a:path w="5198744" h="2476500">
                  <a:moveTo>
                    <a:pt x="1516316" y="2456653"/>
                  </a:moveTo>
                  <a:lnTo>
                    <a:pt x="1512599" y="2456653"/>
                  </a:lnTo>
                  <a:lnTo>
                    <a:pt x="1511100" y="2455158"/>
                  </a:lnTo>
                  <a:lnTo>
                    <a:pt x="1511100" y="2451421"/>
                  </a:lnTo>
                  <a:lnTo>
                    <a:pt x="1512599" y="2449922"/>
                  </a:lnTo>
                  <a:lnTo>
                    <a:pt x="1516333" y="2449922"/>
                  </a:lnTo>
                  <a:lnTo>
                    <a:pt x="1517828" y="2451421"/>
                  </a:lnTo>
                  <a:lnTo>
                    <a:pt x="1517828" y="2455158"/>
                  </a:lnTo>
                  <a:lnTo>
                    <a:pt x="1516316" y="2456653"/>
                  </a:lnTo>
                  <a:close/>
                </a:path>
                <a:path w="5198744" h="2476500">
                  <a:moveTo>
                    <a:pt x="1821358" y="2460863"/>
                  </a:moveTo>
                  <a:lnTo>
                    <a:pt x="1813017" y="2460863"/>
                  </a:lnTo>
                  <a:lnTo>
                    <a:pt x="1809638" y="2457480"/>
                  </a:lnTo>
                  <a:lnTo>
                    <a:pt x="1809638" y="2449132"/>
                  </a:lnTo>
                  <a:lnTo>
                    <a:pt x="1813017" y="2445750"/>
                  </a:lnTo>
                  <a:lnTo>
                    <a:pt x="1821358" y="2445750"/>
                  </a:lnTo>
                  <a:lnTo>
                    <a:pt x="1824741" y="2449132"/>
                  </a:lnTo>
                  <a:lnTo>
                    <a:pt x="1824741" y="2457480"/>
                  </a:lnTo>
                  <a:lnTo>
                    <a:pt x="1821358" y="2460863"/>
                  </a:lnTo>
                  <a:close/>
                </a:path>
                <a:path w="5198744" h="2476500">
                  <a:moveTo>
                    <a:pt x="2125936" y="2464228"/>
                  </a:moveTo>
                  <a:lnTo>
                    <a:pt x="2113895" y="2464228"/>
                  </a:lnTo>
                  <a:lnTo>
                    <a:pt x="2109000" y="2459330"/>
                  </a:lnTo>
                  <a:lnTo>
                    <a:pt x="2109000" y="2447283"/>
                  </a:lnTo>
                  <a:lnTo>
                    <a:pt x="2113895" y="2442385"/>
                  </a:lnTo>
                  <a:lnTo>
                    <a:pt x="2125936" y="2442385"/>
                  </a:lnTo>
                  <a:lnTo>
                    <a:pt x="2130830" y="2447283"/>
                  </a:lnTo>
                  <a:lnTo>
                    <a:pt x="2130830" y="2459330"/>
                  </a:lnTo>
                  <a:lnTo>
                    <a:pt x="2125936" y="2464228"/>
                  </a:lnTo>
                  <a:close/>
                </a:path>
                <a:path w="5198744" h="2476500">
                  <a:moveTo>
                    <a:pt x="2430982" y="2468434"/>
                  </a:moveTo>
                  <a:lnTo>
                    <a:pt x="2414296" y="2468434"/>
                  </a:lnTo>
                  <a:lnTo>
                    <a:pt x="2407538" y="2461669"/>
                  </a:lnTo>
                  <a:lnTo>
                    <a:pt x="2407538" y="2444974"/>
                  </a:lnTo>
                  <a:lnTo>
                    <a:pt x="2414296" y="2438212"/>
                  </a:lnTo>
                  <a:lnTo>
                    <a:pt x="2430982" y="2438212"/>
                  </a:lnTo>
                  <a:lnTo>
                    <a:pt x="2437743" y="2444974"/>
                  </a:lnTo>
                  <a:lnTo>
                    <a:pt x="2437743" y="2461669"/>
                  </a:lnTo>
                  <a:lnTo>
                    <a:pt x="2430982" y="2468434"/>
                  </a:lnTo>
                  <a:close/>
                </a:path>
                <a:path w="5198744" h="2476500">
                  <a:moveTo>
                    <a:pt x="2735103" y="2470959"/>
                  </a:moveTo>
                  <a:lnTo>
                    <a:pt x="2715626" y="2470959"/>
                  </a:lnTo>
                  <a:lnTo>
                    <a:pt x="2707737" y="2463067"/>
                  </a:lnTo>
                  <a:lnTo>
                    <a:pt x="2707737" y="2443580"/>
                  </a:lnTo>
                  <a:lnTo>
                    <a:pt x="2715626" y="2435687"/>
                  </a:lnTo>
                  <a:lnTo>
                    <a:pt x="2735103" y="2435687"/>
                  </a:lnTo>
                  <a:lnTo>
                    <a:pt x="2742989" y="2443580"/>
                  </a:lnTo>
                  <a:lnTo>
                    <a:pt x="2742989" y="2463067"/>
                  </a:lnTo>
                  <a:lnTo>
                    <a:pt x="2735103" y="2470959"/>
                  </a:lnTo>
                  <a:close/>
                </a:path>
                <a:path w="5198744" h="2476500">
                  <a:moveTo>
                    <a:pt x="3028088" y="2474324"/>
                  </a:moveTo>
                  <a:lnTo>
                    <a:pt x="3019920" y="2472673"/>
                  </a:lnTo>
                  <a:lnTo>
                    <a:pt x="3013248" y="2468171"/>
                  </a:lnTo>
                  <a:lnTo>
                    <a:pt x="3008749" y="2461495"/>
                  </a:lnTo>
                  <a:lnTo>
                    <a:pt x="3007099" y="2453321"/>
                  </a:lnTo>
                  <a:lnTo>
                    <a:pt x="3008749" y="2445149"/>
                  </a:lnTo>
                  <a:lnTo>
                    <a:pt x="3013248" y="2438473"/>
                  </a:lnTo>
                  <a:lnTo>
                    <a:pt x="3019920" y="2433972"/>
                  </a:lnTo>
                  <a:lnTo>
                    <a:pt x="3028088" y="2432322"/>
                  </a:lnTo>
                  <a:lnTo>
                    <a:pt x="3036257" y="2433972"/>
                  </a:lnTo>
                  <a:lnTo>
                    <a:pt x="3042929" y="2438473"/>
                  </a:lnTo>
                  <a:lnTo>
                    <a:pt x="3047428" y="2445149"/>
                  </a:lnTo>
                  <a:lnTo>
                    <a:pt x="3049078" y="2453321"/>
                  </a:lnTo>
                  <a:lnTo>
                    <a:pt x="3047428" y="2461495"/>
                  </a:lnTo>
                  <a:lnTo>
                    <a:pt x="3042929" y="2468171"/>
                  </a:lnTo>
                  <a:lnTo>
                    <a:pt x="3036257" y="2472673"/>
                  </a:lnTo>
                  <a:lnTo>
                    <a:pt x="3028088" y="2474324"/>
                  </a:lnTo>
                  <a:close/>
                </a:path>
                <a:path w="5198744" h="2476500">
                  <a:moveTo>
                    <a:pt x="3330812" y="2476005"/>
                  </a:moveTo>
                  <a:lnTo>
                    <a:pt x="3321985" y="2474224"/>
                  </a:lnTo>
                  <a:lnTo>
                    <a:pt x="3314779" y="2469365"/>
                  </a:lnTo>
                  <a:lnTo>
                    <a:pt x="3309922" y="2462155"/>
                  </a:lnTo>
                  <a:lnTo>
                    <a:pt x="3308142" y="2453321"/>
                  </a:lnTo>
                  <a:lnTo>
                    <a:pt x="3309922" y="2444488"/>
                  </a:lnTo>
                  <a:lnTo>
                    <a:pt x="3314779" y="2437278"/>
                  </a:lnTo>
                  <a:lnTo>
                    <a:pt x="3321985" y="2432419"/>
                  </a:lnTo>
                  <a:lnTo>
                    <a:pt x="3330812" y="2430637"/>
                  </a:lnTo>
                  <a:lnTo>
                    <a:pt x="3339641" y="2432419"/>
                  </a:lnTo>
                  <a:lnTo>
                    <a:pt x="3346848" y="2437278"/>
                  </a:lnTo>
                  <a:lnTo>
                    <a:pt x="3351705" y="2444488"/>
                  </a:lnTo>
                  <a:lnTo>
                    <a:pt x="3353486" y="2453321"/>
                  </a:lnTo>
                  <a:lnTo>
                    <a:pt x="3351703" y="2462155"/>
                  </a:lnTo>
                  <a:lnTo>
                    <a:pt x="3346842" y="2469365"/>
                  </a:lnTo>
                  <a:lnTo>
                    <a:pt x="3339634" y="2474224"/>
                  </a:lnTo>
                  <a:lnTo>
                    <a:pt x="3330812" y="2476005"/>
                  </a:lnTo>
                  <a:close/>
                </a:path>
                <a:path w="5198744" h="2476500">
                  <a:moveTo>
                    <a:pt x="3633529" y="2476005"/>
                  </a:moveTo>
                  <a:lnTo>
                    <a:pt x="3624707" y="2474224"/>
                  </a:lnTo>
                  <a:lnTo>
                    <a:pt x="3617508" y="2469365"/>
                  </a:lnTo>
                  <a:lnTo>
                    <a:pt x="3612657" y="2462155"/>
                  </a:lnTo>
                  <a:lnTo>
                    <a:pt x="3610879" y="2453321"/>
                  </a:lnTo>
                  <a:lnTo>
                    <a:pt x="3612657" y="2444488"/>
                  </a:lnTo>
                  <a:lnTo>
                    <a:pt x="3617508" y="2437278"/>
                  </a:lnTo>
                  <a:lnTo>
                    <a:pt x="3624707" y="2432419"/>
                  </a:lnTo>
                  <a:lnTo>
                    <a:pt x="3633529" y="2430637"/>
                  </a:lnTo>
                  <a:lnTo>
                    <a:pt x="3642357" y="2432419"/>
                  </a:lnTo>
                  <a:lnTo>
                    <a:pt x="3649568" y="2437278"/>
                  </a:lnTo>
                  <a:lnTo>
                    <a:pt x="3654430" y="2444488"/>
                  </a:lnTo>
                  <a:lnTo>
                    <a:pt x="3656213" y="2453321"/>
                  </a:lnTo>
                  <a:lnTo>
                    <a:pt x="3654430" y="2462155"/>
                  </a:lnTo>
                  <a:lnTo>
                    <a:pt x="3649568" y="2469365"/>
                  </a:lnTo>
                  <a:lnTo>
                    <a:pt x="3642357" y="2474224"/>
                  </a:lnTo>
                  <a:lnTo>
                    <a:pt x="3633529" y="2476005"/>
                  </a:lnTo>
                  <a:close/>
                </a:path>
                <a:path w="5198744" h="2476500">
                  <a:moveTo>
                    <a:pt x="3942141" y="2476500"/>
                  </a:moveTo>
                  <a:lnTo>
                    <a:pt x="3930365" y="2476500"/>
                  </a:lnTo>
                  <a:lnTo>
                    <a:pt x="3926782" y="2475776"/>
                  </a:lnTo>
                  <a:lnTo>
                    <a:pt x="3919046" y="2470556"/>
                  </a:lnTo>
                  <a:lnTo>
                    <a:pt x="3913828" y="2462815"/>
                  </a:lnTo>
                  <a:lnTo>
                    <a:pt x="3911915" y="2453338"/>
                  </a:lnTo>
                  <a:lnTo>
                    <a:pt x="3913828" y="2443862"/>
                  </a:lnTo>
                  <a:lnTo>
                    <a:pt x="3919046" y="2436122"/>
                  </a:lnTo>
                  <a:lnTo>
                    <a:pt x="3926782" y="2430904"/>
                  </a:lnTo>
                  <a:lnTo>
                    <a:pt x="3936253" y="2428990"/>
                  </a:lnTo>
                  <a:lnTo>
                    <a:pt x="3945724" y="2430904"/>
                  </a:lnTo>
                  <a:lnTo>
                    <a:pt x="3953460" y="2436122"/>
                  </a:lnTo>
                  <a:lnTo>
                    <a:pt x="3958678" y="2443862"/>
                  </a:lnTo>
                  <a:lnTo>
                    <a:pt x="3960591" y="2453338"/>
                  </a:lnTo>
                  <a:lnTo>
                    <a:pt x="3958678" y="2462815"/>
                  </a:lnTo>
                  <a:lnTo>
                    <a:pt x="3953460" y="2470556"/>
                  </a:lnTo>
                  <a:lnTo>
                    <a:pt x="3945724" y="2475776"/>
                  </a:lnTo>
                  <a:lnTo>
                    <a:pt x="3942141" y="2476500"/>
                  </a:lnTo>
                  <a:close/>
                </a:path>
                <a:path w="5198744" h="2476500">
                  <a:moveTo>
                    <a:pt x="4238977" y="2476005"/>
                  </a:moveTo>
                  <a:lnTo>
                    <a:pt x="4230155" y="2474224"/>
                  </a:lnTo>
                  <a:lnTo>
                    <a:pt x="4222956" y="2469365"/>
                  </a:lnTo>
                  <a:lnTo>
                    <a:pt x="4218105" y="2462155"/>
                  </a:lnTo>
                  <a:lnTo>
                    <a:pt x="4216327" y="2453321"/>
                  </a:lnTo>
                  <a:lnTo>
                    <a:pt x="4218105" y="2444488"/>
                  </a:lnTo>
                  <a:lnTo>
                    <a:pt x="4222956" y="2437278"/>
                  </a:lnTo>
                  <a:lnTo>
                    <a:pt x="4230155" y="2432419"/>
                  </a:lnTo>
                  <a:lnTo>
                    <a:pt x="4238977" y="2430637"/>
                  </a:lnTo>
                  <a:lnTo>
                    <a:pt x="4247819" y="2432419"/>
                  </a:lnTo>
                  <a:lnTo>
                    <a:pt x="4255028" y="2437278"/>
                  </a:lnTo>
                  <a:lnTo>
                    <a:pt x="4259882" y="2444488"/>
                  </a:lnTo>
                  <a:lnTo>
                    <a:pt x="4261661" y="2453321"/>
                  </a:lnTo>
                  <a:lnTo>
                    <a:pt x="4259878" y="2462155"/>
                  </a:lnTo>
                  <a:lnTo>
                    <a:pt x="4255015" y="2469365"/>
                  </a:lnTo>
                  <a:lnTo>
                    <a:pt x="4247805" y="2474224"/>
                  </a:lnTo>
                  <a:lnTo>
                    <a:pt x="4238977" y="2476005"/>
                  </a:lnTo>
                  <a:close/>
                </a:path>
                <a:path w="5198744" h="2476500">
                  <a:moveTo>
                    <a:pt x="4541701" y="2473484"/>
                  </a:moveTo>
                  <a:lnTo>
                    <a:pt x="4533867" y="2471900"/>
                  </a:lnTo>
                  <a:lnTo>
                    <a:pt x="4527460" y="2467580"/>
                  </a:lnTo>
                  <a:lnTo>
                    <a:pt x="4523135" y="2461171"/>
                  </a:lnTo>
                  <a:lnTo>
                    <a:pt x="4521548" y="2453321"/>
                  </a:lnTo>
                  <a:lnTo>
                    <a:pt x="4523135" y="2445472"/>
                  </a:lnTo>
                  <a:lnTo>
                    <a:pt x="4527460" y="2439065"/>
                  </a:lnTo>
                  <a:lnTo>
                    <a:pt x="4533867" y="2434746"/>
                  </a:lnTo>
                  <a:lnTo>
                    <a:pt x="4541701" y="2433162"/>
                  </a:lnTo>
                  <a:lnTo>
                    <a:pt x="4549549" y="2434746"/>
                  </a:lnTo>
                  <a:lnTo>
                    <a:pt x="4555954" y="2439065"/>
                  </a:lnTo>
                  <a:lnTo>
                    <a:pt x="4560271" y="2445472"/>
                  </a:lnTo>
                  <a:lnTo>
                    <a:pt x="4561853" y="2453321"/>
                  </a:lnTo>
                  <a:lnTo>
                    <a:pt x="4560271" y="2461171"/>
                  </a:lnTo>
                  <a:lnTo>
                    <a:pt x="4555954" y="2467580"/>
                  </a:lnTo>
                  <a:lnTo>
                    <a:pt x="4549549" y="2471900"/>
                  </a:lnTo>
                  <a:lnTo>
                    <a:pt x="4541701" y="2473484"/>
                  </a:lnTo>
                  <a:close/>
                </a:path>
                <a:path w="5198744" h="2476500">
                  <a:moveTo>
                    <a:pt x="4853235" y="2469275"/>
                  </a:moveTo>
                  <a:lnTo>
                    <a:pt x="4835648" y="2469275"/>
                  </a:lnTo>
                  <a:lnTo>
                    <a:pt x="4828492" y="2462122"/>
                  </a:lnTo>
                  <a:lnTo>
                    <a:pt x="4828492" y="2444521"/>
                  </a:lnTo>
                  <a:lnTo>
                    <a:pt x="4835648" y="2437368"/>
                  </a:lnTo>
                  <a:lnTo>
                    <a:pt x="4853235" y="2437368"/>
                  </a:lnTo>
                  <a:lnTo>
                    <a:pt x="4860391" y="2444521"/>
                  </a:lnTo>
                  <a:lnTo>
                    <a:pt x="4860391" y="2462122"/>
                  </a:lnTo>
                  <a:lnTo>
                    <a:pt x="4853235" y="2469275"/>
                  </a:lnTo>
                  <a:close/>
                </a:path>
                <a:path w="5198744" h="2476500">
                  <a:moveTo>
                    <a:pt x="5152718" y="2463404"/>
                  </a:moveTo>
                  <a:lnTo>
                    <a:pt x="5141612" y="2463404"/>
                  </a:lnTo>
                  <a:lnTo>
                    <a:pt x="5137089" y="2458891"/>
                  </a:lnTo>
                  <a:lnTo>
                    <a:pt x="5137089" y="2447752"/>
                  </a:lnTo>
                  <a:lnTo>
                    <a:pt x="5141612" y="2443242"/>
                  </a:lnTo>
                  <a:lnTo>
                    <a:pt x="5152718" y="2443242"/>
                  </a:lnTo>
                  <a:lnTo>
                    <a:pt x="5157242" y="2447752"/>
                  </a:lnTo>
                  <a:lnTo>
                    <a:pt x="5157242" y="2458891"/>
                  </a:lnTo>
                  <a:lnTo>
                    <a:pt x="5152718" y="2463404"/>
                  </a:lnTo>
                  <a:close/>
                </a:path>
              </a:pathLst>
            </a:custGeom>
            <a:solidFill>
              <a:srgbClr val="E8C7C6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4665" y="2159311"/>
              <a:ext cx="9867899" cy="65912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85328" y="1822797"/>
            <a:ext cx="3865091" cy="365270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ctr">
              <a:lnSpc>
                <a:spcPct val="117500"/>
              </a:lnSpc>
              <a:spcBef>
                <a:spcPts val="63"/>
              </a:spcBef>
            </a:pPr>
            <a:r>
              <a:rPr sz="2000" b="1" dirty="0">
                <a:latin typeface="Trebuchet MS" panose="020B0603020202020204" pitchFamily="34" charset="0"/>
              </a:rPr>
              <a:t>Руслан ГОРОВИЙ -  </a:t>
            </a:r>
            <a:endParaRPr lang="uk-UA" sz="2000" b="1" dirty="0">
              <a:latin typeface="Trebuchet MS" panose="020B0603020202020204" pitchFamily="34" charset="0"/>
            </a:endParaRPr>
          </a:p>
          <a:p>
            <a:pPr marL="8467" marR="3387" algn="ctr">
              <a:lnSpc>
                <a:spcPct val="117500"/>
              </a:lnSpc>
              <a:spcBef>
                <a:spcPts val="63"/>
              </a:spcBef>
            </a:pPr>
            <a:r>
              <a:rPr sz="2000" b="1" dirty="0" err="1">
                <a:latin typeface="Trebuchet MS" panose="020B0603020202020204" pitchFamily="34" charset="0"/>
              </a:rPr>
              <a:t>письменник</a:t>
            </a:r>
            <a:r>
              <a:rPr sz="2000" b="1" dirty="0">
                <a:latin typeface="Trebuchet MS" panose="020B0603020202020204" pitchFamily="34" charset="0"/>
              </a:rPr>
              <a:t> та спıвзасновник  видавництва «ТаТиШо»,  український журналıст,  автор вıдомого проєкту</a:t>
            </a:r>
          </a:p>
          <a:p>
            <a:pPr marL="74087" marR="69007" indent="-423" algn="ctr">
              <a:lnSpc>
                <a:spcPct val="117500"/>
              </a:lnSpc>
            </a:pPr>
            <a:r>
              <a:rPr sz="2000" b="1" dirty="0">
                <a:latin typeface="Trebuchet MS" panose="020B0603020202020204" pitchFamily="34" charset="0"/>
              </a:rPr>
              <a:t>«Служба розшуку дıтей»,  режисер-документалıст,  волонтер, засновник  мистецького проєкту «Так  працює пам’ять», музикант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894460" y="5090796"/>
            <a:ext cx="1132417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000" b="1" dirty="0">
                <a:latin typeface="Trebuchet MS" panose="020B0603020202020204" pitchFamily="34" charset="0"/>
              </a:rPr>
              <a:t>та поет</a:t>
            </a:r>
          </a:p>
        </p:txBody>
      </p:sp>
    </p:spTree>
    <p:extLst>
      <p:ext uri="{BB962C8B-B14F-4D97-AF65-F5344CB8AC3E}">
        <p14:creationId xmlns:p14="http://schemas.microsoft.com/office/powerpoint/2010/main" val="11978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1531" y="774359"/>
            <a:ext cx="5633228" cy="37442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 rotWithShape="1">
          <a:blip r:embed="rId4" cstate="print"/>
          <a:srcRect l="4167" t="17442" r="12500" b="-1748"/>
          <a:stretch/>
        </p:blipFill>
        <p:spPr>
          <a:xfrm>
            <a:off x="34633" y="1651001"/>
            <a:ext cx="4528900" cy="29712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97676" y="4459036"/>
            <a:ext cx="6894324" cy="1869314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2000" b="1" dirty="0" err="1">
                <a:latin typeface="Trebuchet MS" panose="020B0603020202020204" pitchFamily="34" charset="0"/>
              </a:rPr>
              <a:t>Тетяна</a:t>
            </a:r>
            <a:r>
              <a:rPr sz="2000" b="1" dirty="0">
                <a:latin typeface="Trebuchet MS" panose="020B0603020202020204" pitchFamily="34" charset="0"/>
              </a:rPr>
              <a:t> ВЛАСОВА</a:t>
            </a:r>
            <a:r>
              <a:rPr lang="uk-UA" sz="2000" b="1" dirty="0">
                <a:latin typeface="Trebuchet MS" panose="020B0603020202020204" pitchFamily="34" charset="0"/>
              </a:rPr>
              <a:t> – </a:t>
            </a:r>
          </a:p>
          <a:p>
            <a:pPr marL="8467">
              <a:spcBef>
                <a:spcPts val="76"/>
              </a:spcBef>
            </a:pPr>
            <a:r>
              <a:rPr lang="uk-UA" sz="2000" b="1" dirty="0">
                <a:latin typeface="Trebuchet MS" panose="020B0603020202020204" pitchFamily="34" charset="0"/>
              </a:rPr>
              <a:t> українська поетка, співачка, лідерка рок-гурту </a:t>
            </a:r>
            <a:r>
              <a:rPr lang="en-US" sz="2000" b="1" dirty="0">
                <a:latin typeface="Trebuchet MS" panose="020B0603020202020204" pitchFamily="34" charset="0"/>
              </a:rPr>
              <a:t>VLASNA, </a:t>
            </a:r>
            <a:r>
              <a:rPr lang="uk-UA" sz="2000" b="1" dirty="0">
                <a:latin typeface="Trebuchet MS" panose="020B0603020202020204" pitchFamily="34" charset="0"/>
              </a:rPr>
              <a:t>волонтерка, громадська діячка та засновниця літературно-мистецького </a:t>
            </a:r>
            <a:r>
              <a:rPr lang="uk-UA" sz="2000" b="1" dirty="0" err="1">
                <a:latin typeface="Trebuchet MS" panose="020B0603020202020204" pitchFamily="34" charset="0"/>
              </a:rPr>
              <a:t>проєкту</a:t>
            </a:r>
            <a:r>
              <a:rPr lang="uk-UA" sz="2000" b="1" dirty="0">
                <a:latin typeface="Trebuchet MS" panose="020B0603020202020204" pitchFamily="34" charset="0"/>
              </a:rPr>
              <a:t> «</a:t>
            </a:r>
            <a:r>
              <a:rPr lang="uk-UA" sz="2000" b="1" dirty="0" err="1">
                <a:latin typeface="Trebuchet MS" panose="020B0603020202020204" pitchFamily="34" charset="0"/>
              </a:rPr>
              <a:t>ІншіВірші</a:t>
            </a:r>
            <a:r>
              <a:rPr lang="uk-UA" sz="2000" b="1" dirty="0">
                <a:latin typeface="Trebuchet MS" panose="020B0603020202020204" pitchFamily="34" charset="0"/>
              </a:rPr>
              <a:t>», </a:t>
            </a:r>
            <a:r>
              <a:rPr lang="en-US" sz="2000" b="1" dirty="0">
                <a:latin typeface="Trebuchet MS" panose="020B0603020202020204" pitchFamily="34" charset="0"/>
              </a:rPr>
              <a:t>PR-</a:t>
            </a:r>
            <a:r>
              <a:rPr lang="uk-UA" sz="2000" b="1" dirty="0">
                <a:latin typeface="Trebuchet MS" panose="020B0603020202020204" pitchFamily="34" charset="0"/>
              </a:rPr>
              <a:t>директорка Одеського міжнародного кінофестивалю й Української кіноакадемії </a:t>
            </a:r>
            <a:endParaRPr sz="2000" b="1" dirty="0">
              <a:latin typeface="Trebuchet MS" panose="020B0603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34" y="4518578"/>
            <a:ext cx="5515429" cy="156025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dirty="0" err="1">
                <a:latin typeface="Trebuchet MS" panose="020B0603020202020204" pitchFamily="34" charset="0"/>
              </a:rPr>
              <a:t>Юрıй</a:t>
            </a:r>
            <a:r>
              <a:rPr sz="2000" b="1" dirty="0">
                <a:latin typeface="Trebuchet MS" panose="020B0603020202020204" pitchFamily="34" charset="0"/>
              </a:rPr>
              <a:t> АНДРУХОВИЧ</a:t>
            </a:r>
            <a:r>
              <a:rPr lang="uk-UA" sz="2000" b="1" dirty="0">
                <a:latin typeface="Trebuchet MS" panose="020B0603020202020204" pitchFamily="34" charset="0"/>
              </a:rPr>
              <a:t>-</a:t>
            </a:r>
          </a:p>
          <a:p>
            <a:pPr marL="8467">
              <a:spcBef>
                <a:spcPts val="67"/>
              </a:spcBef>
            </a:pPr>
            <a:r>
              <a:rPr lang="ru-RU" sz="2000" b="1" dirty="0" err="1">
                <a:latin typeface="Trebuchet MS" panose="020B0603020202020204" pitchFamily="34" charset="0"/>
              </a:rPr>
              <a:t>український</a:t>
            </a:r>
            <a:r>
              <a:rPr lang="ru-RU" sz="2000" b="1" dirty="0">
                <a:latin typeface="Trebuchet MS" panose="020B0603020202020204" pitchFamily="34" charset="0"/>
              </a:rPr>
              <a:t> </a:t>
            </a:r>
            <a:r>
              <a:rPr lang="ru-RU" sz="2000" b="1" dirty="0" err="1">
                <a:latin typeface="Trebuchet MS" panose="020B0603020202020204" pitchFamily="34" charset="0"/>
              </a:rPr>
              <a:t>письменник</a:t>
            </a:r>
            <a:r>
              <a:rPr lang="ru-RU" sz="2000" b="1" dirty="0">
                <a:latin typeface="Trebuchet MS" panose="020B0603020202020204" pitchFamily="34" charset="0"/>
              </a:rPr>
              <a:t>, поет та </a:t>
            </a:r>
            <a:r>
              <a:rPr lang="ru-RU" sz="2000" b="1" dirty="0" err="1">
                <a:latin typeface="Trebuchet MS" panose="020B0603020202020204" pitchFamily="34" charset="0"/>
              </a:rPr>
              <a:t>прозаїк</a:t>
            </a:r>
            <a:r>
              <a:rPr lang="ru-RU" sz="2000" b="1" dirty="0">
                <a:latin typeface="Trebuchet MS" panose="020B0603020202020204" pitchFamily="34" charset="0"/>
              </a:rPr>
              <a:t>, </a:t>
            </a:r>
            <a:r>
              <a:rPr lang="ru-RU" sz="2000" b="1" dirty="0" err="1">
                <a:latin typeface="Trebuchet MS" panose="020B0603020202020204" pitchFamily="34" charset="0"/>
              </a:rPr>
              <a:t>перекладач</a:t>
            </a:r>
            <a:r>
              <a:rPr lang="ru-RU" sz="2000" b="1" dirty="0">
                <a:latin typeface="Trebuchet MS" panose="020B0603020202020204" pitchFamily="34" charset="0"/>
              </a:rPr>
              <a:t>, </a:t>
            </a:r>
            <a:r>
              <a:rPr lang="ru-RU" sz="2000" b="1" dirty="0" err="1">
                <a:latin typeface="Trebuchet MS" panose="020B0603020202020204" pitchFamily="34" charset="0"/>
              </a:rPr>
              <a:t>есеїст</a:t>
            </a:r>
            <a:r>
              <a:rPr lang="ru-RU" sz="2000" b="1" dirty="0">
                <a:latin typeface="Trebuchet MS" panose="020B0603020202020204" pitchFamily="34" charset="0"/>
              </a:rPr>
              <a:t>, </a:t>
            </a:r>
            <a:r>
              <a:rPr lang="ru-RU" sz="2000" b="1" dirty="0" err="1">
                <a:latin typeface="Trebuchet MS" panose="020B0603020202020204" pitchFamily="34" charset="0"/>
              </a:rPr>
              <a:t>співзасновник</a:t>
            </a:r>
            <a:r>
              <a:rPr lang="ru-RU" sz="2000" b="1" dirty="0">
                <a:latin typeface="Trebuchet MS" panose="020B0603020202020204" pitchFamily="34" charset="0"/>
              </a:rPr>
              <a:t> </a:t>
            </a:r>
            <a:r>
              <a:rPr lang="ru-RU" sz="2000" b="1" dirty="0" err="1">
                <a:latin typeface="Trebuchet MS" panose="020B0603020202020204" pitchFamily="34" charset="0"/>
              </a:rPr>
              <a:t>постмодерністської</a:t>
            </a:r>
            <a:r>
              <a:rPr lang="ru-RU" sz="2000" b="1" dirty="0">
                <a:latin typeface="Trebuchet MS" panose="020B0603020202020204" pitchFamily="34" charset="0"/>
              </a:rPr>
              <a:t> </a:t>
            </a:r>
            <a:r>
              <a:rPr lang="ru-RU" sz="2000" b="1" dirty="0" err="1">
                <a:latin typeface="Trebuchet MS" panose="020B0603020202020204" pitchFamily="34" charset="0"/>
              </a:rPr>
              <a:t>течії</a:t>
            </a:r>
            <a:r>
              <a:rPr lang="ru-RU" sz="2000" b="1" dirty="0">
                <a:latin typeface="Trebuchet MS" panose="020B0603020202020204" pitchFamily="34" charset="0"/>
              </a:rPr>
              <a:t> в </a:t>
            </a:r>
            <a:r>
              <a:rPr lang="ru-RU" sz="2000" b="1" dirty="0" err="1">
                <a:latin typeface="Trebuchet MS" panose="020B0603020202020204" pitchFamily="34" charset="0"/>
              </a:rPr>
              <a:t>українській</a:t>
            </a:r>
            <a:r>
              <a:rPr lang="ru-RU" sz="2000" b="1" dirty="0">
                <a:latin typeface="Trebuchet MS" panose="020B0603020202020204" pitchFamily="34" charset="0"/>
              </a:rPr>
              <a:t> </a:t>
            </a:r>
            <a:r>
              <a:rPr lang="ru-RU" sz="2000" b="1" dirty="0" err="1">
                <a:latin typeface="Trebuchet MS" panose="020B0603020202020204" pitchFamily="34" charset="0"/>
              </a:rPr>
              <a:t>літературі</a:t>
            </a:r>
            <a:endParaRPr sz="20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758910"/>
            <a:ext cx="11163300" cy="1325563"/>
          </a:xfrm>
        </p:spPr>
        <p:txBody>
          <a:bodyPr>
            <a:noAutofit/>
          </a:bodyPr>
          <a:lstStyle/>
          <a:p>
            <a:r>
              <a:rPr lang="ru-RU" sz="2400" b="1" spc="10" dirty="0" smtClean="0">
                <a:latin typeface="Arial"/>
                <a:cs typeface="Arial"/>
              </a:rPr>
              <a:t/>
            </a:r>
            <a:br>
              <a:rPr lang="ru-RU" sz="2400" b="1" spc="10" dirty="0" smtClean="0">
                <a:latin typeface="Arial"/>
                <a:cs typeface="Arial"/>
              </a:rPr>
            </a:br>
            <a:r>
              <a:rPr lang="ru-RU" sz="2400" b="1" spc="1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ПРІОРІТЕТНІ НАПРЯМКИ ТА СТРАТЕГІЇ ПІДТРИМКИ ЗДОБУВАЧІВ ВИЩОЇ ОСВІТИ УНІВЕРСИТЕТУ ГРИГОРІЯ СКОВОРОДИ В ПЕРЕЯСЛАВІ :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object 13"/>
          <p:cNvSpPr txBox="1">
            <a:spLocks/>
          </p:cNvSpPr>
          <p:nvPr/>
        </p:nvSpPr>
        <p:spPr>
          <a:xfrm>
            <a:off x="2008470" y="2026269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Надання </a:t>
            </a:r>
            <a:r>
              <a:rPr lang="en-US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ı</a:t>
            </a:r>
            <a:r>
              <a:rPr lang="uk-UA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нновац</a:t>
            </a:r>
            <a:r>
              <a:rPr lang="en-US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ı</a:t>
            </a:r>
            <a:r>
              <a:rPr lang="uk-UA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йної</a:t>
            </a:r>
            <a:r>
              <a:rPr lang="uk-UA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як</a:t>
            </a:r>
            <a:r>
              <a:rPr lang="en-US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ı</a:t>
            </a:r>
            <a:r>
              <a:rPr lang="uk-UA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сної</a:t>
            </a:r>
            <a:r>
              <a:rPr lang="uk-UA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та доступної  </a:t>
            </a:r>
            <a:r>
              <a:rPr lang="uk-UA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осв</a:t>
            </a:r>
            <a:r>
              <a:rPr lang="en-US" sz="2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ı</a:t>
            </a:r>
            <a:r>
              <a:rPr lang="uk-UA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ти.</a:t>
            </a:r>
          </a:p>
        </p:txBody>
      </p:sp>
      <p:sp>
        <p:nvSpPr>
          <p:cNvPr id="9" name="object 13"/>
          <p:cNvSpPr txBox="1">
            <a:spLocks/>
          </p:cNvSpPr>
          <p:nvPr/>
        </p:nvSpPr>
        <p:spPr>
          <a:xfrm>
            <a:off x="2008475" y="2623100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Безпекове</a:t>
            </a: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середовище усіх учасників освітнього процесу.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object 13"/>
          <p:cNvSpPr txBox="1">
            <a:spLocks/>
          </p:cNvSpPr>
          <p:nvPr/>
        </p:nvSpPr>
        <p:spPr>
          <a:xfrm>
            <a:off x="2008474" y="3243645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Національно-патріотичне виховання молоді.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bject 13"/>
          <p:cNvSpPr txBox="1">
            <a:spLocks/>
          </p:cNvSpPr>
          <p:nvPr/>
        </p:nvSpPr>
        <p:spPr>
          <a:xfrm>
            <a:off x="2008474" y="3886179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Індивідуальна освітня траєкторія здобувачів вищої освіти.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object 13"/>
          <p:cNvSpPr txBox="1">
            <a:spLocks/>
          </p:cNvSpPr>
          <p:nvPr/>
        </p:nvSpPr>
        <p:spPr>
          <a:xfrm>
            <a:off x="2008473" y="4513701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Зустрічі з крутими професіоналами-практиками.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object 13"/>
          <p:cNvSpPr txBox="1">
            <a:spLocks/>
          </p:cNvSpPr>
          <p:nvPr/>
        </p:nvSpPr>
        <p:spPr>
          <a:xfrm>
            <a:off x="2008472" y="5183913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Міжнародні програми обміну/стажувань.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bject 13"/>
          <p:cNvSpPr txBox="1">
            <a:spLocks/>
          </p:cNvSpPr>
          <p:nvPr/>
        </p:nvSpPr>
        <p:spPr>
          <a:xfrm>
            <a:off x="2008471" y="5852275"/>
            <a:ext cx="13429615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Сприяння працевлаштуванню здобувачів та випускників вищої освіти.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5" name="Групувати 14"/>
          <p:cNvGrpSpPr/>
          <p:nvPr/>
        </p:nvGrpSpPr>
        <p:grpSpPr>
          <a:xfrm>
            <a:off x="512438" y="5817088"/>
            <a:ext cx="1308750" cy="479267"/>
            <a:chOff x="679658" y="4121631"/>
            <a:chExt cx="1308750" cy="479267"/>
          </a:xfrm>
        </p:grpSpPr>
        <p:sp>
          <p:nvSpPr>
            <p:cNvPr id="16" name="Нашивка 15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  <p:grpSp>
        <p:nvGrpSpPr>
          <p:cNvPr id="18" name="Групувати 17"/>
          <p:cNvGrpSpPr/>
          <p:nvPr/>
        </p:nvGrpSpPr>
        <p:grpSpPr>
          <a:xfrm>
            <a:off x="512438" y="5147801"/>
            <a:ext cx="1308750" cy="479267"/>
            <a:chOff x="679658" y="4121631"/>
            <a:chExt cx="1308750" cy="479267"/>
          </a:xfrm>
        </p:grpSpPr>
        <p:sp>
          <p:nvSpPr>
            <p:cNvPr id="19" name="Нашивка 18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  <p:grpSp>
        <p:nvGrpSpPr>
          <p:cNvPr id="21" name="Групувати 20"/>
          <p:cNvGrpSpPr/>
          <p:nvPr/>
        </p:nvGrpSpPr>
        <p:grpSpPr>
          <a:xfrm>
            <a:off x="512438" y="4513701"/>
            <a:ext cx="1308750" cy="479267"/>
            <a:chOff x="679658" y="4121631"/>
            <a:chExt cx="1308750" cy="479267"/>
          </a:xfrm>
        </p:grpSpPr>
        <p:sp>
          <p:nvSpPr>
            <p:cNvPr id="22" name="Нашивка 21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  <p:grpSp>
        <p:nvGrpSpPr>
          <p:cNvPr id="24" name="Групувати 23"/>
          <p:cNvGrpSpPr/>
          <p:nvPr/>
        </p:nvGrpSpPr>
        <p:grpSpPr>
          <a:xfrm>
            <a:off x="512438" y="3809309"/>
            <a:ext cx="1308750" cy="479267"/>
            <a:chOff x="679658" y="4121631"/>
            <a:chExt cx="1308750" cy="479267"/>
          </a:xfrm>
        </p:grpSpPr>
        <p:sp>
          <p:nvSpPr>
            <p:cNvPr id="25" name="Нашивка 24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  <p:grpSp>
        <p:nvGrpSpPr>
          <p:cNvPr id="27" name="Групувати 26"/>
          <p:cNvGrpSpPr/>
          <p:nvPr/>
        </p:nvGrpSpPr>
        <p:grpSpPr>
          <a:xfrm>
            <a:off x="512438" y="3173272"/>
            <a:ext cx="1308750" cy="479267"/>
            <a:chOff x="679658" y="4121631"/>
            <a:chExt cx="1308750" cy="479267"/>
          </a:xfrm>
        </p:grpSpPr>
        <p:sp>
          <p:nvSpPr>
            <p:cNvPr id="28" name="Нашивка 27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  <p:grpSp>
        <p:nvGrpSpPr>
          <p:cNvPr id="30" name="Групувати 29"/>
          <p:cNvGrpSpPr/>
          <p:nvPr/>
        </p:nvGrpSpPr>
        <p:grpSpPr>
          <a:xfrm>
            <a:off x="512438" y="2542039"/>
            <a:ext cx="1308750" cy="479267"/>
            <a:chOff x="679658" y="4121631"/>
            <a:chExt cx="1308750" cy="479267"/>
          </a:xfrm>
        </p:grpSpPr>
        <p:sp>
          <p:nvSpPr>
            <p:cNvPr id="31" name="Нашивка 30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  <p:grpSp>
        <p:nvGrpSpPr>
          <p:cNvPr id="33" name="Групувати 32"/>
          <p:cNvGrpSpPr/>
          <p:nvPr/>
        </p:nvGrpSpPr>
        <p:grpSpPr>
          <a:xfrm>
            <a:off x="512438" y="1957402"/>
            <a:ext cx="1308750" cy="479267"/>
            <a:chOff x="679658" y="4121631"/>
            <a:chExt cx="1308750" cy="479267"/>
          </a:xfrm>
        </p:grpSpPr>
        <p:sp>
          <p:nvSpPr>
            <p:cNvPr id="34" name="Нашивка 33"/>
            <p:cNvSpPr/>
            <p:nvPr/>
          </p:nvSpPr>
          <p:spPr>
            <a:xfrm>
              <a:off x="679658" y="4121631"/>
              <a:ext cx="1308750" cy="47926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Нашивка 4"/>
            <p:cNvSpPr txBox="1"/>
            <p:nvPr/>
          </p:nvSpPr>
          <p:spPr>
            <a:xfrm>
              <a:off x="919292" y="4121631"/>
              <a:ext cx="829483" cy="479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370" tIns="19685" rIns="0" bIns="19685" numCol="1" spcCol="1270" anchor="ctr" anchorCtr="0">
              <a:noAutofit/>
            </a:bodyPr>
            <a:lstStyle/>
            <a:p>
              <a:pPr lvl="0" algn="ctr" defTabSz="1377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75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3279" y="1606675"/>
            <a:ext cx="6349999" cy="42417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03187" y="804124"/>
            <a:ext cx="8241453" cy="62623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3"/>
              </a:spcBef>
            </a:pPr>
            <a:r>
              <a:rPr sz="4000" b="1" dirty="0">
                <a:latin typeface="Bahnschrift" panose="020B0502040204020203" pitchFamily="34" charset="0"/>
              </a:rPr>
              <a:t>ПРОЄКТ «КЛУБ ВИПУСКНИКІВ» 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2185" y="4126988"/>
            <a:ext cx="3548380" cy="1182802"/>
          </a:xfrm>
          <a:prstGeom prst="rect">
            <a:avLst/>
          </a:prstGeom>
        </p:spPr>
        <p:txBody>
          <a:bodyPr vert="horz" wrap="square" lIns="0" tIns="89323" rIns="0" bIns="0" rtlCol="0">
            <a:spAutoFit/>
          </a:bodyPr>
          <a:lstStyle/>
          <a:p>
            <a:pPr algn="ctr">
              <a:spcBef>
                <a:spcPts val="703"/>
              </a:spcBef>
            </a:pPr>
            <a:r>
              <a:rPr sz="3300" b="1" spc="23" dirty="0">
                <a:latin typeface="Trebuchet MS" panose="020B0603020202020204" pitchFamily="34" charset="0"/>
                <a:cs typeface="Lucida Sans Unicode"/>
              </a:rPr>
              <a:t>О</a:t>
            </a:r>
            <a:r>
              <a:rPr sz="3300" b="1" spc="-27" dirty="0">
                <a:latin typeface="Trebuchet MS" panose="020B0603020202020204" pitchFamily="34" charset="0"/>
                <a:cs typeface="Lucida Sans Unicode"/>
              </a:rPr>
              <a:t>л</a:t>
            </a:r>
            <a:r>
              <a:rPr sz="3300" b="1" spc="27" dirty="0">
                <a:latin typeface="Trebuchet MS" panose="020B0603020202020204" pitchFamily="34" charset="0"/>
                <a:cs typeface="Lucida Sans Unicode"/>
              </a:rPr>
              <a:t>е</a:t>
            </a:r>
            <a:r>
              <a:rPr sz="3300" b="1" spc="40" dirty="0">
                <a:latin typeface="Trebuchet MS" panose="020B0603020202020204" pitchFamily="34" charset="0"/>
                <a:cs typeface="Lucida Sans Unicode"/>
              </a:rPr>
              <a:t>н</a:t>
            </a:r>
            <a:r>
              <a:rPr sz="3300" b="1" spc="37" dirty="0">
                <a:latin typeface="Trebuchet MS" panose="020B0603020202020204" pitchFamily="34" charset="0"/>
                <a:cs typeface="Lucida Sans Unicode"/>
              </a:rPr>
              <a:t>а</a:t>
            </a:r>
            <a:r>
              <a:rPr sz="3300" b="1" spc="-417" dirty="0">
                <a:latin typeface="Trebuchet MS" panose="020B0603020202020204" pitchFamily="34" charset="0"/>
                <a:cs typeface="Lucida Sans Unicode"/>
              </a:rPr>
              <a:t> </a:t>
            </a:r>
            <a:r>
              <a:rPr sz="3300" b="1" spc="140" dirty="0">
                <a:latin typeface="Trebuchet MS" panose="020B0603020202020204" pitchFamily="34" charset="0"/>
                <a:cs typeface="Lucida Sans Unicode"/>
              </a:rPr>
              <a:t>Є</a:t>
            </a:r>
            <a:r>
              <a:rPr sz="3300" b="1" spc="253" dirty="0">
                <a:latin typeface="Trebuchet MS" panose="020B0603020202020204" pitchFamily="34" charset="0"/>
                <a:cs typeface="Lucida Sans Unicode"/>
              </a:rPr>
              <a:t>В</a:t>
            </a:r>
            <a:r>
              <a:rPr sz="3300" b="1" spc="-247" dirty="0">
                <a:latin typeface="Trebuchet MS" panose="020B0603020202020204" pitchFamily="34" charset="0"/>
                <a:cs typeface="Lucida Sans Unicode"/>
              </a:rPr>
              <a:t>Т</a:t>
            </a:r>
            <a:r>
              <a:rPr sz="3300" b="1" spc="140" dirty="0">
                <a:latin typeface="Trebuchet MS" panose="020B0603020202020204" pitchFamily="34" charset="0"/>
                <a:cs typeface="Lucida Sans Unicode"/>
              </a:rPr>
              <a:t>ЄЄ</a:t>
            </a:r>
            <a:r>
              <a:rPr sz="3300" b="1" spc="253" dirty="0">
                <a:latin typeface="Trebuchet MS" panose="020B0603020202020204" pitchFamily="34" charset="0"/>
                <a:cs typeface="Lucida Sans Unicode"/>
              </a:rPr>
              <a:t>В</a:t>
            </a:r>
            <a:r>
              <a:rPr sz="3300" b="1" spc="-157" dirty="0">
                <a:latin typeface="Trebuchet MS" panose="020B0603020202020204" pitchFamily="34" charset="0"/>
                <a:cs typeface="Lucida Sans Unicode"/>
              </a:rPr>
              <a:t>А</a:t>
            </a:r>
            <a:r>
              <a:rPr sz="3300" b="1" spc="-417" dirty="0">
                <a:latin typeface="Trebuchet MS" panose="020B0603020202020204" pitchFamily="34" charset="0"/>
                <a:cs typeface="Lucida Sans Unicode"/>
              </a:rPr>
              <a:t> </a:t>
            </a:r>
            <a:r>
              <a:rPr sz="3300" b="1" spc="310" dirty="0">
                <a:latin typeface="Trebuchet MS" panose="020B0603020202020204" pitchFamily="34" charset="0"/>
                <a:cs typeface="Tahoma"/>
              </a:rPr>
              <a:t>-</a:t>
            </a:r>
            <a:endParaRPr sz="3300" b="1" dirty="0">
              <a:latin typeface="Trebuchet MS" panose="020B0603020202020204" pitchFamily="34" charset="0"/>
              <a:cs typeface="Tahoma"/>
            </a:endParaRPr>
          </a:p>
          <a:p>
            <a:pPr algn="ctr">
              <a:spcBef>
                <a:spcPts val="640"/>
              </a:spcBef>
            </a:pPr>
            <a:r>
              <a:rPr sz="3300" b="1" spc="-13" dirty="0">
                <a:latin typeface="Trebuchet MS" panose="020B0603020202020204" pitchFamily="34" charset="0"/>
                <a:cs typeface="Lucida Sans Unicode"/>
              </a:rPr>
              <a:t>поетеса</a:t>
            </a:r>
            <a:endParaRPr sz="3300" b="1" dirty="0">
              <a:latin typeface="Trebuchet MS" panose="020B0603020202020204" pitchFamily="34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7011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 rotWithShape="1">
          <a:blip r:embed="rId3" cstate="print"/>
          <a:srcRect t="3475"/>
          <a:stretch/>
        </p:blipFill>
        <p:spPr>
          <a:xfrm>
            <a:off x="6556634" y="1602555"/>
            <a:ext cx="5695949" cy="48666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4" y="2013857"/>
            <a:ext cx="6448697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9868" y="1000422"/>
            <a:ext cx="8528049" cy="48577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54522" y="3238383"/>
            <a:ext cx="2500207" cy="172000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indent="-423" algn="ctr">
              <a:lnSpc>
                <a:spcPct val="115900"/>
              </a:lnSpc>
              <a:spcBef>
                <a:spcPts val="63"/>
              </a:spcBef>
            </a:pPr>
            <a:r>
              <a:rPr sz="3200" b="1" spc="-7" dirty="0">
                <a:latin typeface="Trebuchet MS" panose="020B0603020202020204" pitchFamily="34" charset="0"/>
                <a:cs typeface="Lucida Sans Unicode"/>
              </a:rPr>
              <a:t>Вıктор </a:t>
            </a:r>
            <a:r>
              <a:rPr sz="3200" b="1" spc="-3" dirty="0">
                <a:latin typeface="Trebuchet MS" panose="020B0603020202020204" pitchFamily="34" charset="0"/>
                <a:cs typeface="Lucida Sans Unicode"/>
              </a:rPr>
              <a:t> </a:t>
            </a:r>
            <a:r>
              <a:rPr sz="3200" b="1" spc="-90" dirty="0">
                <a:latin typeface="Trebuchet MS" panose="020B0603020202020204" pitchFamily="34" charset="0"/>
                <a:cs typeface="Lucida Sans Unicode"/>
              </a:rPr>
              <a:t>Ц</a:t>
            </a:r>
            <a:r>
              <a:rPr sz="3200" b="1" spc="83" dirty="0">
                <a:latin typeface="Trebuchet MS" panose="020B0603020202020204" pitchFamily="34" charset="0"/>
                <a:cs typeface="Lucida Sans Unicode"/>
              </a:rPr>
              <a:t>И</a:t>
            </a:r>
            <a:r>
              <a:rPr sz="3200" b="1" spc="43" dirty="0">
                <a:latin typeface="Trebuchet MS" panose="020B0603020202020204" pitchFamily="34" charset="0"/>
                <a:cs typeface="Lucida Sans Unicode"/>
              </a:rPr>
              <a:t>Г</a:t>
            </a:r>
            <a:r>
              <a:rPr sz="3200" b="1" spc="-167" dirty="0">
                <a:latin typeface="Trebuchet MS" panose="020B0603020202020204" pitchFamily="34" charset="0"/>
                <a:cs typeface="Lucida Sans Unicode"/>
              </a:rPr>
              <a:t>А</a:t>
            </a:r>
            <a:r>
              <a:rPr sz="3200" b="1" spc="17" dirty="0">
                <a:latin typeface="Trebuchet MS" panose="020B0603020202020204" pitchFamily="34" charset="0"/>
                <a:cs typeface="Lucida Sans Unicode"/>
              </a:rPr>
              <a:t>Н</a:t>
            </a:r>
            <a:r>
              <a:rPr sz="3200" b="1" spc="76" dirty="0">
                <a:latin typeface="Trebuchet MS" panose="020B0603020202020204" pitchFamily="34" charset="0"/>
                <a:cs typeface="Lucida Sans Unicode"/>
              </a:rPr>
              <a:t>К</a:t>
            </a:r>
            <a:r>
              <a:rPr sz="3200" b="1" spc="10" dirty="0">
                <a:latin typeface="Trebuchet MS" panose="020B0603020202020204" pitchFamily="34" charset="0"/>
                <a:cs typeface="Lucida Sans Unicode"/>
              </a:rPr>
              <a:t>О</a:t>
            </a:r>
            <a:r>
              <a:rPr sz="3200" b="1" spc="240" dirty="0">
                <a:latin typeface="Trebuchet MS" panose="020B0603020202020204" pitchFamily="34" charset="0"/>
                <a:cs typeface="Lucida Sans Unicode"/>
              </a:rPr>
              <a:t>В</a:t>
            </a:r>
            <a:r>
              <a:rPr sz="3200" b="1" spc="-407" dirty="0">
                <a:latin typeface="Trebuchet MS" panose="020B0603020202020204" pitchFamily="34" charset="0"/>
                <a:cs typeface="Lucida Sans Unicode"/>
              </a:rPr>
              <a:t> </a:t>
            </a:r>
            <a:r>
              <a:rPr sz="3200" b="1" spc="293" dirty="0">
                <a:latin typeface="Trebuchet MS" panose="020B0603020202020204" pitchFamily="34" charset="0"/>
                <a:cs typeface="Tahoma"/>
              </a:rPr>
              <a:t>-</a:t>
            </a:r>
            <a:endParaRPr sz="3200" b="1" dirty="0">
              <a:latin typeface="Trebuchet MS" panose="020B0603020202020204" pitchFamily="34" charset="0"/>
              <a:cs typeface="Tahoma"/>
            </a:endParaRPr>
          </a:p>
          <a:p>
            <a:pPr algn="ctr">
              <a:spcBef>
                <a:spcPts val="610"/>
              </a:spcBef>
            </a:pPr>
            <a:r>
              <a:rPr sz="3200" b="1" spc="-80" dirty="0">
                <a:latin typeface="Trebuchet MS" panose="020B0603020202020204" pitchFamily="34" charset="0"/>
                <a:cs typeface="Lucida Sans Unicode"/>
              </a:rPr>
              <a:t>футболıст</a:t>
            </a:r>
            <a:endParaRPr sz="3200" b="1" dirty="0">
              <a:latin typeface="Trebuchet MS" panose="020B0603020202020204" pitchFamily="34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673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12958" y="3847983"/>
            <a:ext cx="2738242" cy="172186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indent="-423" algn="ctr">
              <a:lnSpc>
                <a:spcPct val="115900"/>
              </a:lnSpc>
              <a:spcBef>
                <a:spcPts val="63"/>
              </a:spcBef>
            </a:pPr>
            <a:r>
              <a:rPr lang="uk-UA" sz="3200" b="1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Микола МАТВІЄНКО </a:t>
            </a:r>
            <a:r>
              <a:rPr lang="uk-UA" sz="3200" b="1" spc="293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sz="3200" b="1" spc="-80" dirty="0" err="1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футболıст</a:t>
            </a:r>
            <a:endParaRPr sz="3200" b="1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4" descr="https://uhsp.edu.ua/wp-content/uploads/2023/01/dsc_8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01" y="1134951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97645" y="1888062"/>
            <a:ext cx="5607049" cy="32702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4860" y="2189672"/>
            <a:ext cx="4356099" cy="29082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0073" y="5097971"/>
            <a:ext cx="2335953" cy="1222557"/>
          </a:xfrm>
          <a:prstGeom prst="rect">
            <a:avLst/>
          </a:prstGeom>
        </p:spPr>
        <p:txBody>
          <a:bodyPr vert="horz" wrap="square" lIns="0" tIns="62653" rIns="0" bIns="0" rtlCol="0">
            <a:spAutoFit/>
          </a:bodyPr>
          <a:lstStyle/>
          <a:p>
            <a:pPr algn="ctr">
              <a:spcBef>
                <a:spcPts val="493"/>
              </a:spcBef>
            </a:pPr>
            <a:r>
              <a:rPr sz="2400" b="1" spc="10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sz="2400" b="1" spc="-2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sz="2400" b="1" spc="1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sz="2400" b="1" spc="2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sz="2400" b="1" spc="-26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400" b="1" spc="113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sz="2400" b="1" spc="-1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sz="2400" b="1" spc="20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sz="2400" b="1" spc="-190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sz="2400" b="1" spc="-1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sz="2400" b="1" spc="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sz="2400" b="1" spc="-33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sz="2400" b="1" spc="-190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sz="2400" b="1" spc="18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ь</a:t>
            </a:r>
            <a:r>
              <a:rPr sz="2400" b="1" spc="-1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sz="2400" b="1" spc="-13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endParaRPr sz="2400" b="1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430"/>
              </a:spcBef>
            </a:pPr>
            <a:r>
              <a:rPr sz="2400" b="1" spc="27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(письменниця)</a:t>
            </a:r>
            <a:endParaRPr sz="2400" b="1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3823" y="5158312"/>
            <a:ext cx="5651486" cy="8580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270910" marR="3387" indent="-1262866">
              <a:lnSpc>
                <a:spcPct val="114900"/>
              </a:lnSpc>
              <a:spcBef>
                <a:spcPts val="67"/>
              </a:spcBef>
            </a:pPr>
            <a:r>
              <a:rPr sz="2400" b="1" dirty="0">
                <a:latin typeface="Trebuchet MS" panose="020B0603020202020204" pitchFamily="34" charset="0"/>
              </a:rPr>
              <a:t>Новı методи пıдтримки ментального та  фıзичного здоров’я</a:t>
            </a:r>
          </a:p>
        </p:txBody>
      </p:sp>
    </p:spTree>
    <p:extLst>
      <p:ext uri="{BB962C8B-B14F-4D97-AF65-F5344CB8AC3E}">
        <p14:creationId xmlns:p14="http://schemas.microsoft.com/office/powerpoint/2010/main" val="11893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45044" y="1252417"/>
            <a:ext cx="4959349" cy="33083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801" y="2428338"/>
            <a:ext cx="4711699" cy="31432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859273" y="4699255"/>
            <a:ext cx="3628618" cy="87233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709119" marR="3387" indent="-701075">
              <a:lnSpc>
                <a:spcPct val="117100"/>
              </a:lnSpc>
              <a:spcBef>
                <a:spcPts val="63"/>
              </a:spcBef>
            </a:pPr>
            <a:r>
              <a:rPr sz="2400" b="1" dirty="0">
                <a:latin typeface="Trebuchet MS" panose="020B0603020202020204" pitchFamily="34" charset="0"/>
              </a:rPr>
              <a:t>Заняття з домедичної  пıдготовки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828801" y="5637989"/>
            <a:ext cx="2063538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b="1" dirty="0">
                <a:latin typeface="Trebuchet MS" panose="020B0603020202020204" pitchFamily="34" charset="0"/>
              </a:rPr>
              <a:t>Мовний клуб</a:t>
            </a:r>
          </a:p>
        </p:txBody>
      </p:sp>
    </p:spTree>
    <p:extLst>
      <p:ext uri="{BB962C8B-B14F-4D97-AF65-F5344CB8AC3E}">
        <p14:creationId xmlns:p14="http://schemas.microsoft.com/office/powerpoint/2010/main" val="40434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7" y="-594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2526" y="950984"/>
            <a:ext cx="5702299" cy="38036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1" y="2466430"/>
            <a:ext cx="4711699" cy="31432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88058" y="4795739"/>
            <a:ext cx="5527974" cy="44022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68141" marR="3387" indent="-560098">
              <a:lnSpc>
                <a:spcPct val="117100"/>
              </a:lnSpc>
              <a:spcBef>
                <a:spcPts val="63"/>
              </a:spcBef>
            </a:pPr>
            <a:r>
              <a:rPr sz="2400" b="1" dirty="0">
                <a:latin typeface="Trebuchet MS" panose="020B0603020202020204" pitchFamily="34" charset="0"/>
              </a:rPr>
              <a:t>Заняття з фıнансової  грамотностı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12952" y="5664627"/>
            <a:ext cx="3857396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b="1" dirty="0">
                <a:latin typeface="Trebuchet MS" panose="020B0603020202020204" pitchFamily="34" charset="0"/>
              </a:rPr>
              <a:t>Гра “З Україною в серцı”</a:t>
            </a:r>
          </a:p>
        </p:txBody>
      </p:sp>
    </p:spTree>
    <p:extLst>
      <p:ext uri="{BB962C8B-B14F-4D97-AF65-F5344CB8AC3E}">
        <p14:creationId xmlns:p14="http://schemas.microsoft.com/office/powerpoint/2010/main" val="27980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7189903" y="4786181"/>
            <a:ext cx="2716107" cy="353537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68141" marR="3387" indent="-560098">
              <a:lnSpc>
                <a:spcPct val="117100"/>
              </a:lnSpc>
              <a:spcBef>
                <a:spcPts val="63"/>
              </a:spcBef>
            </a:pPr>
            <a:r>
              <a:rPr lang="uk-UA" sz="2100" b="1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Битва факультетів</a:t>
            </a:r>
            <a:endParaRPr sz="2100" b="1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440" y="5484101"/>
            <a:ext cx="422134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uk-UA" sz="2000" b="1" dirty="0">
                <a:latin typeface="Trebuchet MS" panose="020B0603020202020204" pitchFamily="34" charset="0"/>
              </a:rPr>
              <a:t>Благодійна виставка-ярмарок</a:t>
            </a:r>
          </a:p>
        </p:txBody>
      </p:sp>
      <p:pic>
        <p:nvPicPr>
          <p:cNvPr id="3074" name="Picture 2" descr="https://i0.wp.com/uhsp.edu.ua/wp-content/uploads/2024/10/dsc_2880.jpg?fit=1200%2C801&amp;ss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1" y="2394400"/>
            <a:ext cx="4459817" cy="29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433" y="987765"/>
            <a:ext cx="5541386" cy="36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5334000" y="4644657"/>
            <a:ext cx="6476735" cy="116016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68141" marR="3387" indent="-560098" algn="ctr">
              <a:lnSpc>
                <a:spcPct val="117100"/>
              </a:lnSpc>
              <a:spcBef>
                <a:spcPts val="63"/>
              </a:spcBef>
            </a:pP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Науково-практичний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семінар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здобувачів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на тему «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Академічна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доброчесність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теорії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практики».</a:t>
            </a:r>
            <a:endParaRPr sz="2133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9200" y="5486323"/>
            <a:ext cx="2660241" cy="3778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fontAlgn="base"/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«Центр науки»</a:t>
            </a:r>
          </a:p>
        </p:txBody>
      </p:sp>
      <p:pic>
        <p:nvPicPr>
          <p:cNvPr id="4098" name="Picture 2" descr="https://uhsp.edu.ua/wp-content/uploads/2024/10/dsc_3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4" y="2300780"/>
            <a:ext cx="4564101" cy="30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hsp.edu.ua/wp-content/uploads/2024/10/dsc_3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93" y="1423302"/>
            <a:ext cx="4826001" cy="32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4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5643869" y="4567902"/>
            <a:ext cx="6530783" cy="1352849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568141" marR="3387" indent="-560098" algn="ctr">
              <a:lnSpc>
                <a:spcPct val="117100"/>
              </a:lnSpc>
              <a:spcBef>
                <a:spcPts val="63"/>
              </a:spcBef>
            </a:pP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Зустріч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із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засновником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Школи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фінансової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грамотності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дорослих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дітей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кандидатом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історичних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наук, Президентом ГО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Спортивний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клубу «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Науковець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 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Андрієм</a:t>
            </a:r>
            <a:r>
              <a:rPr lang="ru-RU" sz="1867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67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Блануца</a:t>
            </a:r>
            <a:endParaRPr sz="2933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-529" y="4985128"/>
            <a:ext cx="5572689" cy="99324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fontAlgn="base"/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Інтеграція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ветеранів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російсько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української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війни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сковородинівський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простір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ru-RU" sz="2133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зустріч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здобувачів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УГСП</a:t>
            </a:r>
          </a:p>
        </p:txBody>
      </p:sp>
      <p:pic>
        <p:nvPicPr>
          <p:cNvPr id="6146" name="Picture 2" descr="https://i0.wp.com/uhsp.edu.ua/wp-content/uploads/2024/03/dsc_9499-jpg.webp?resize=1150%2C768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5543"/>
          <a:stretch/>
        </p:blipFill>
        <p:spPr bwMode="auto">
          <a:xfrm>
            <a:off x="6476399" y="1092200"/>
            <a:ext cx="5281121" cy="34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0.wp.com/uhsp.edu.ua/wp-content/uploads/2024/02/dsc_7357-jpg.webp?resize=1150%2C706&amp;ssl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r="2638"/>
          <a:stretch/>
        </p:blipFill>
        <p:spPr bwMode="auto">
          <a:xfrm>
            <a:off x="71180" y="1585983"/>
            <a:ext cx="5281083" cy="33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620010" y="6002745"/>
            <a:ext cx="4572000" cy="88477"/>
          </a:xfrm>
          <a:custGeom>
            <a:avLst/>
            <a:gdLst/>
            <a:ahLst/>
            <a:cxnLst/>
            <a:rect l="l" t="t" r="r" b="b"/>
            <a:pathLst>
              <a:path w="6858000" h="132715">
                <a:moveTo>
                  <a:pt x="6857984" y="132686"/>
                </a:moveTo>
                <a:lnTo>
                  <a:pt x="0" y="114299"/>
                </a:lnTo>
                <a:lnTo>
                  <a:pt x="306" y="0"/>
                </a:lnTo>
                <a:lnTo>
                  <a:pt x="6857984" y="18386"/>
                </a:lnTo>
                <a:lnTo>
                  <a:pt x="6857984" y="132686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258077" y="5637433"/>
            <a:ext cx="6476735" cy="31589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fontAlgn="base"/>
            <a:r>
              <a:rPr lang="uk-UA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Кубок університету з «Брейн-Ринг»</a:t>
            </a:r>
          </a:p>
        </p:txBody>
      </p:sp>
      <p:pic>
        <p:nvPicPr>
          <p:cNvPr id="7170" name="Picture 2" descr="https://i0.wp.com/uhsp.edu.ua/wp-content/uploads/2024/11/dsc_8287-jpg.webp?resize=1150%2C768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3" y="2160134"/>
            <a:ext cx="5234061" cy="34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0.wp.com/uhsp.edu.ua/wp-content/uploads/2024/09/dp_2.jpg?fit=1200%2C801&amp;ssl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r="-639" b="12608"/>
          <a:stretch/>
        </p:blipFill>
        <p:spPr bwMode="auto">
          <a:xfrm>
            <a:off x="5641886" y="1262699"/>
            <a:ext cx="6388378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6785851" y="5367168"/>
            <a:ext cx="4958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uk-UA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«День першокурсника-2024»</a:t>
            </a:r>
          </a:p>
        </p:txBody>
      </p:sp>
    </p:spTree>
    <p:extLst>
      <p:ext uri="{BB962C8B-B14F-4D97-AF65-F5344CB8AC3E}">
        <p14:creationId xmlns:p14="http://schemas.microsoft.com/office/powerpoint/2010/main" val="31957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980622" y="4892703"/>
            <a:ext cx="5270324" cy="99281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algn="ctr" fontAlgn="base"/>
            <a:r>
              <a:rPr lang="uk-UA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Благодійний гумористичний концерт</a:t>
            </a:r>
          </a:p>
          <a:p>
            <a:pPr algn="ctr" fontAlgn="base"/>
            <a:r>
              <a:rPr lang="uk-UA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«Ветеранів космічних військ» та Ігоря </a:t>
            </a:r>
            <a:r>
              <a:rPr lang="uk-UA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Ласточкіна</a:t>
            </a:r>
            <a:endParaRPr lang="uk-UA" sz="2133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6003210"/>
            <a:ext cx="4563533" cy="88477"/>
          </a:xfrm>
          <a:custGeom>
            <a:avLst/>
            <a:gdLst/>
            <a:ahLst/>
            <a:cxnLst/>
            <a:rect l="l" t="t" r="r" b="b"/>
            <a:pathLst>
              <a:path w="6845300" h="132715">
                <a:moveTo>
                  <a:pt x="6844511" y="132651"/>
                </a:moveTo>
                <a:lnTo>
                  <a:pt x="0" y="114300"/>
                </a:lnTo>
                <a:lnTo>
                  <a:pt x="0" y="0"/>
                </a:lnTo>
                <a:lnTo>
                  <a:pt x="6844817" y="18351"/>
                </a:lnTo>
                <a:lnTo>
                  <a:pt x="6844511" y="132651"/>
                </a:lnTo>
                <a:close/>
              </a:path>
            </a:pathLst>
          </a:custGeom>
          <a:solidFill>
            <a:srgbClr val="9EC2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8194" name="Picture 2" descr="https://i0.wp.com/uhsp.edu.ua/wp-content/uploads/2024/04/vt_06-jpg.webp?resize=1150%2C768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61" y="1136650"/>
            <a:ext cx="5624299" cy="375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i0.wp.com/uhsp.edu.ua/wp-content/uploads/2025/01/dsc_7939.jpg?fit=1200%2C801&amp;ssl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" y="1992601"/>
            <a:ext cx="4963037" cy="331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14"/>
          <p:cNvSpPr txBox="1"/>
          <p:nvPr/>
        </p:nvSpPr>
        <p:spPr>
          <a:xfrm>
            <a:off x="268231" y="5315764"/>
            <a:ext cx="4533642" cy="8496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fontAlgn="base"/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Благодійний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концерт в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стінах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УГСП </a:t>
            </a:r>
            <a:r>
              <a:rPr lang="uk-UA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гурту «</a:t>
            </a:r>
            <a:r>
              <a:rPr lang="en-US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Kozak</a:t>
            </a:r>
            <a:r>
              <a:rPr lang="en-US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System»</a:t>
            </a:r>
          </a:p>
          <a:p>
            <a:pPr fontAlgn="base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3760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982875" y="5382320"/>
            <a:ext cx="6209125" cy="99324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 fontAlgn="base"/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Благодійний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футбольний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матч </a:t>
            </a:r>
          </a:p>
          <a:p>
            <a:pPr algn="ctr" fontAlgn="base"/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ФК «Матадор-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Університет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зі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Збірною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коміків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https://i0.wp.com/uhsp.edu.ua/wp-content/uploads/2024/05/ft_08-jpg.webp?resize=1150%2C768&amp;ssl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4688" r="3333" b="16145"/>
          <a:stretch/>
        </p:blipFill>
        <p:spPr bwMode="auto">
          <a:xfrm>
            <a:off x="5634842" y="1437736"/>
            <a:ext cx="6146801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000" t="9994" r="15625"/>
          <a:stretch/>
        </p:blipFill>
        <p:spPr>
          <a:xfrm>
            <a:off x="820980" y="1619005"/>
            <a:ext cx="4403505" cy="3620583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-152400" y="5298536"/>
            <a:ext cx="6012119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Благодійна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акція</a:t>
            </a:r>
            <a:endParaRPr lang="ru-RU" sz="2133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Одягни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вишиванку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підтримай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захисника</a:t>
            </a:r>
            <a:r>
              <a:rPr lang="ru-RU" sz="2133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sz="2133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5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"/>
          <p:cNvSpPr/>
          <p:nvPr/>
        </p:nvSpPr>
        <p:spPr>
          <a:xfrm>
            <a:off x="504031" y="5436394"/>
            <a:ext cx="230386" cy="230386"/>
          </a:xfrm>
          <a:prstGeom prst="roundRect">
            <a:avLst>
              <a:gd name="adj" fmla="val 33071643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UA" sz="15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085" y="405509"/>
            <a:ext cx="11079087" cy="132556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sz="3600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ЗАБЕЗПЕЧЕННЯ НАВЧАЛЬНИМИ АУДИТОРІЯМИ 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Bahnschrif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7" name="Діаграма 6"/>
          <p:cNvGraphicFramePr/>
          <p:nvPr/>
        </p:nvGraphicFramePr>
        <p:xfrm>
          <a:off x="2318603" y="1825625"/>
          <a:ext cx="6825397" cy="4312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іаграма 9"/>
          <p:cNvGraphicFramePr/>
          <p:nvPr/>
        </p:nvGraphicFramePr>
        <p:xfrm>
          <a:off x="3389952" y="2429301"/>
          <a:ext cx="4703171" cy="305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кутник 10"/>
          <p:cNvSpPr/>
          <p:nvPr/>
        </p:nvSpPr>
        <p:spPr>
          <a:xfrm>
            <a:off x="6218135" y="2967335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38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7155629" y="325077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C000"/>
                </a:solidFill>
              </a:rPr>
              <a:t>96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868693" y="5996928"/>
            <a:ext cx="9194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Навчальні аудиторії             Навчальні аудиторії оснащені мультимедійним обладнанням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732508" y="6089183"/>
            <a:ext cx="191068" cy="17742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42265" y="6089183"/>
            <a:ext cx="191068" cy="17742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"/>
          <a:stretch/>
        </p:blipFill>
        <p:spPr>
          <a:xfrm>
            <a:off x="-928255" y="-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3"/>
            <a:ext cx="12192000" cy="6858000"/>
          </a:xfrm>
        </p:spPr>
      </p:pic>
      <p:sp>
        <p:nvSpPr>
          <p:cNvPr id="8" name="object 13"/>
          <p:cNvSpPr txBox="1">
            <a:spLocks/>
          </p:cNvSpPr>
          <p:nvPr/>
        </p:nvSpPr>
        <p:spPr>
          <a:xfrm>
            <a:off x="1228624" y="5247872"/>
            <a:ext cx="10515973" cy="86972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Навчально-наукова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лабораторія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арт-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терапії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та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інноваційних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технологій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психосоціальної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допомоги</a:t>
            </a: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object 13"/>
          <p:cNvSpPr txBox="1">
            <a:spLocks/>
          </p:cNvSpPr>
          <p:nvPr/>
        </p:nvSpPr>
        <p:spPr>
          <a:xfrm>
            <a:off x="1172097" y="2553350"/>
            <a:ext cx="3451337" cy="4412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 </a:t>
            </a:r>
            <a:r>
              <a:rPr lang="uk-UA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гарденотерапії</a:t>
            </a: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8" name="Групувати 37"/>
          <p:cNvGrpSpPr/>
          <p:nvPr/>
        </p:nvGrpSpPr>
        <p:grpSpPr>
          <a:xfrm>
            <a:off x="243613" y="1741592"/>
            <a:ext cx="753030" cy="517662"/>
            <a:chOff x="0" y="2383726"/>
            <a:chExt cx="2918113" cy="1167245"/>
          </a:xfrm>
        </p:grpSpPr>
        <p:sp>
          <p:nvSpPr>
            <p:cNvPr id="39" name="Нашивка 38"/>
            <p:cNvSpPr/>
            <p:nvPr/>
          </p:nvSpPr>
          <p:spPr>
            <a:xfrm>
              <a:off x="0" y="2383726"/>
              <a:ext cx="2918113" cy="1167245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Нашивка 4"/>
            <p:cNvSpPr txBox="1"/>
            <p:nvPr/>
          </p:nvSpPr>
          <p:spPr>
            <a:xfrm>
              <a:off x="583623" y="2383726"/>
              <a:ext cx="1750868" cy="116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sp>
        <p:nvSpPr>
          <p:cNvPr id="42" name="object 13"/>
          <p:cNvSpPr txBox="1">
            <a:spLocks/>
          </p:cNvSpPr>
          <p:nvPr/>
        </p:nvSpPr>
        <p:spPr>
          <a:xfrm>
            <a:off x="1142636" y="3309068"/>
            <a:ext cx="7938818" cy="4412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освіти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та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піклування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про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дітей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дошкільного</a:t>
            </a:r>
            <a:r>
              <a:rPr lang="ru-RU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віку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" name="object 13"/>
          <p:cNvSpPr txBox="1">
            <a:spLocks/>
          </p:cNvSpPr>
          <p:nvPr/>
        </p:nvSpPr>
        <p:spPr>
          <a:xfrm>
            <a:off x="1289952" y="4713850"/>
            <a:ext cx="4591697" cy="4088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 науки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object 13"/>
          <p:cNvSpPr txBox="1">
            <a:spLocks/>
          </p:cNvSpPr>
          <p:nvPr/>
        </p:nvSpPr>
        <p:spPr>
          <a:xfrm>
            <a:off x="1148285" y="1796808"/>
            <a:ext cx="4591697" cy="4412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 ветеранського розвитку.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object 13"/>
          <p:cNvSpPr txBox="1">
            <a:spLocks/>
          </p:cNvSpPr>
          <p:nvPr/>
        </p:nvSpPr>
        <p:spPr>
          <a:xfrm>
            <a:off x="1172097" y="4065610"/>
            <a:ext cx="8807309" cy="4412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15900"/>
              </a:lnSpc>
              <a:spcBef>
                <a:spcPts val="100"/>
              </a:spcBef>
              <a:tabLst>
                <a:tab pos="2931160" algn="l"/>
                <a:tab pos="7223125" algn="l"/>
                <a:tab pos="9561830" algn="l"/>
                <a:tab pos="10504805" algn="l"/>
              </a:tabLst>
            </a:pP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 психосоціальної підтримки та реабілітації "</a:t>
            </a:r>
            <a:r>
              <a:rPr lang="uk-UA" sz="2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Резильєнс</a:t>
            </a:r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9" name="Групувати 48"/>
          <p:cNvGrpSpPr/>
          <p:nvPr/>
        </p:nvGrpSpPr>
        <p:grpSpPr>
          <a:xfrm>
            <a:off x="268461" y="2490702"/>
            <a:ext cx="753030" cy="517662"/>
            <a:chOff x="0" y="2383726"/>
            <a:chExt cx="2918113" cy="1167245"/>
          </a:xfrm>
        </p:grpSpPr>
        <p:sp>
          <p:nvSpPr>
            <p:cNvPr id="50" name="Нашивка 49"/>
            <p:cNvSpPr/>
            <p:nvPr/>
          </p:nvSpPr>
          <p:spPr>
            <a:xfrm>
              <a:off x="0" y="2383726"/>
              <a:ext cx="2918113" cy="1167245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Нашивка 4"/>
            <p:cNvSpPr txBox="1"/>
            <p:nvPr/>
          </p:nvSpPr>
          <p:spPr>
            <a:xfrm>
              <a:off x="583623" y="2383726"/>
              <a:ext cx="1750868" cy="116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52" name="Групувати 51"/>
          <p:cNvGrpSpPr/>
          <p:nvPr/>
        </p:nvGrpSpPr>
        <p:grpSpPr>
          <a:xfrm>
            <a:off x="257099" y="3213812"/>
            <a:ext cx="753030" cy="517662"/>
            <a:chOff x="0" y="2383726"/>
            <a:chExt cx="2918113" cy="1167245"/>
          </a:xfrm>
        </p:grpSpPr>
        <p:sp>
          <p:nvSpPr>
            <p:cNvPr id="53" name="Нашивка 52"/>
            <p:cNvSpPr/>
            <p:nvPr/>
          </p:nvSpPr>
          <p:spPr>
            <a:xfrm>
              <a:off x="0" y="2383726"/>
              <a:ext cx="2918113" cy="1167245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Нашивка 4"/>
            <p:cNvSpPr txBox="1"/>
            <p:nvPr/>
          </p:nvSpPr>
          <p:spPr>
            <a:xfrm>
              <a:off x="583623" y="2383726"/>
              <a:ext cx="1750868" cy="116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55" name="Групувати 54"/>
          <p:cNvGrpSpPr/>
          <p:nvPr/>
        </p:nvGrpSpPr>
        <p:grpSpPr>
          <a:xfrm>
            <a:off x="284292" y="3974777"/>
            <a:ext cx="753030" cy="517662"/>
            <a:chOff x="0" y="2383726"/>
            <a:chExt cx="2918113" cy="1167245"/>
          </a:xfrm>
        </p:grpSpPr>
        <p:sp>
          <p:nvSpPr>
            <p:cNvPr id="56" name="Нашивка 55"/>
            <p:cNvSpPr/>
            <p:nvPr/>
          </p:nvSpPr>
          <p:spPr>
            <a:xfrm>
              <a:off x="0" y="2383726"/>
              <a:ext cx="2918113" cy="1167245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Нашивка 4"/>
            <p:cNvSpPr txBox="1"/>
            <p:nvPr/>
          </p:nvSpPr>
          <p:spPr>
            <a:xfrm>
              <a:off x="583623" y="2383726"/>
              <a:ext cx="1750868" cy="116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58" name="Групувати 57"/>
          <p:cNvGrpSpPr/>
          <p:nvPr/>
        </p:nvGrpSpPr>
        <p:grpSpPr>
          <a:xfrm>
            <a:off x="268461" y="4730210"/>
            <a:ext cx="753030" cy="517662"/>
            <a:chOff x="0" y="2383726"/>
            <a:chExt cx="2918113" cy="1167245"/>
          </a:xfrm>
        </p:grpSpPr>
        <p:sp>
          <p:nvSpPr>
            <p:cNvPr id="59" name="Нашивка 58"/>
            <p:cNvSpPr/>
            <p:nvPr/>
          </p:nvSpPr>
          <p:spPr>
            <a:xfrm>
              <a:off x="0" y="2383726"/>
              <a:ext cx="2918113" cy="1167245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Нашивка 4"/>
            <p:cNvSpPr txBox="1"/>
            <p:nvPr/>
          </p:nvSpPr>
          <p:spPr>
            <a:xfrm>
              <a:off x="583623" y="2383726"/>
              <a:ext cx="1750868" cy="116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61" name="Групувати 60"/>
          <p:cNvGrpSpPr/>
          <p:nvPr/>
        </p:nvGrpSpPr>
        <p:grpSpPr>
          <a:xfrm>
            <a:off x="243613" y="5485643"/>
            <a:ext cx="753030" cy="517662"/>
            <a:chOff x="0" y="2383726"/>
            <a:chExt cx="2918113" cy="1167245"/>
          </a:xfrm>
        </p:grpSpPr>
        <p:sp>
          <p:nvSpPr>
            <p:cNvPr id="62" name="Нашивка 61"/>
            <p:cNvSpPr/>
            <p:nvPr/>
          </p:nvSpPr>
          <p:spPr>
            <a:xfrm>
              <a:off x="0" y="2383726"/>
              <a:ext cx="2918113" cy="1167245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Нашивка 4"/>
            <p:cNvSpPr txBox="1"/>
            <p:nvPr/>
          </p:nvSpPr>
          <p:spPr>
            <a:xfrm>
              <a:off x="583623" y="2383726"/>
              <a:ext cx="1750868" cy="116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41275" rIns="0" bIns="41275" numCol="1" spcCol="1270" anchor="ctr" anchorCtr="0">
              <a:noAutofit/>
            </a:bodyPr>
            <a:lstStyle/>
            <a:p>
              <a:pPr lvl="0" algn="ctr" defTabSz="2889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sp>
        <p:nvSpPr>
          <p:cNvPr id="64" name="Заголовок 1"/>
          <p:cNvSpPr txBox="1">
            <a:spLocks/>
          </p:cNvSpPr>
          <p:nvPr/>
        </p:nvSpPr>
        <p:spPr>
          <a:xfrm>
            <a:off x="1674250" y="912520"/>
            <a:ext cx="111354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ЦЕНТРИ ПІДТРИМКИ ТА РОЗВИТКУ В УНІВЕРСИТЕТІ ГРИГОРІЯ СКОВОРОДИ В ПЕРЕЯСЛАВІ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70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3"/>
            <a:ext cx="12192000" cy="6858000"/>
          </a:xfrm>
        </p:spPr>
      </p:pic>
      <p:pic>
        <p:nvPicPr>
          <p:cNvPr id="4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2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465589"/>
            <a:ext cx="3798023" cy="2330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r="4552" b="6776"/>
          <a:stretch/>
        </p:blipFill>
        <p:spPr>
          <a:xfrm>
            <a:off x="4137474" y="1288389"/>
            <a:ext cx="3787325" cy="2507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/>
          <a:stretch/>
        </p:blipFill>
        <p:spPr>
          <a:xfrm>
            <a:off x="8363110" y="3986386"/>
            <a:ext cx="3740728" cy="2618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4027930"/>
            <a:ext cx="3798023" cy="25353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10" y="1288389"/>
            <a:ext cx="3740728" cy="2476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5" y="4000220"/>
            <a:ext cx="3917049" cy="261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3"/>
            <a:ext cx="12192000" cy="6858000"/>
          </a:xfrm>
        </p:spPr>
      </p:pic>
      <p:pic>
        <p:nvPicPr>
          <p:cNvPr id="4" name="Місце для вмісту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2"/>
            <a:ext cx="12192000" cy="6858000"/>
          </a:xfrm>
          <a:prstGeom prst="rect">
            <a:avLst/>
          </a:prstGeom>
        </p:spPr>
      </p:pic>
      <p:sp>
        <p:nvSpPr>
          <p:cNvPr id="12" name="Місце для вмісту 2"/>
          <p:cNvSpPr txBox="1">
            <a:spLocks/>
          </p:cNvSpPr>
          <p:nvPr/>
        </p:nvSpPr>
        <p:spPr>
          <a:xfrm>
            <a:off x="1295400" y="1099277"/>
            <a:ext cx="8901545" cy="598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150"/>
              </a:spcBef>
              <a:buFont typeface="Arial" panose="020B0604020202020204" pitchFamily="34" charset="0"/>
              <a:buNone/>
            </a:pPr>
            <a:r>
              <a:rPr lang="uk-UA" sz="3200" b="1" dirty="0" smtClean="0">
                <a:latin typeface="Bahnschrift" panose="020B0502040204020203" pitchFamily="34" charset="0"/>
              </a:rPr>
              <a:t>ПРОЄКТ «ПЛАТФОРМА  МОЖЛИВОСТЕЙ»</a:t>
            </a:r>
            <a:endParaRPr lang="en-US" sz="3200" b="1" dirty="0">
              <a:latin typeface="Bahnschrift" panose="020B0502040204020203" pitchFamily="34" charset="0"/>
            </a:endParaRPr>
          </a:p>
        </p:txBody>
      </p:sp>
      <p:pic>
        <p:nvPicPr>
          <p:cNvPr id="13" name="Picture 2" descr="https://i0.wp.com/uhsp.edu.ua/wp-content/uploads/2024/11/platforma-plashka-5-jpg.webp?resize=1150%2C728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b="978"/>
          <a:stretch/>
        </p:blipFill>
        <p:spPr bwMode="auto">
          <a:xfrm>
            <a:off x="2146599" y="1801532"/>
            <a:ext cx="7049866" cy="45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3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450</Words>
  <Application>Microsoft Office PowerPoint</Application>
  <PresentationFormat>Широкий екран</PresentationFormat>
  <Paragraphs>74</Paragraphs>
  <Slides>35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5" baseType="lpstr">
      <vt:lpstr>Arial Unicode MS</vt:lpstr>
      <vt:lpstr>Arial</vt:lpstr>
      <vt:lpstr>Arial Rounded MT Bold</vt:lpstr>
      <vt:lpstr>Bahnschrift</vt:lpstr>
      <vt:lpstr>Calibri</vt:lpstr>
      <vt:lpstr>Calibri Light</vt:lpstr>
      <vt:lpstr>Lucida Sans Unicode</vt:lpstr>
      <vt:lpstr>Tahoma</vt:lpstr>
      <vt:lpstr>Trebuchet MS</vt:lpstr>
      <vt:lpstr>Тема Office</vt:lpstr>
      <vt:lpstr> УНІВЕРСИТЕТ ГРИГОРІЯ СКОВОРОДИ В ПЕРЕЯСЛАВІ  </vt:lpstr>
      <vt:lpstr> ПРІОРІТЕТНІ НАПРЯМКИ ТА СТРАТЕГІЇ ПІДТРИМКИ ЗДОБУВАЧІВ ВИЩОЇ ОСВІТИ УНІВЕРСИТЕТУ ГРИГОРІЯ СКОВОРОДИ В ПЕРЕЯСЛАВІ :</vt:lpstr>
      <vt:lpstr>Презентація PowerPoint</vt:lpstr>
      <vt:lpstr>Презентація PowerPoint</vt:lpstr>
      <vt:lpstr> ЗАБЕЗПЕЧЕННЯ НАВЧАЛЬНИМИ АУДИТОРІЯМИ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Продюсер «1+1 media», засновник проєкту «Реальна історія» Акім Галімов</vt:lpstr>
      <vt:lpstr>Українська журналістка, теле- та радіоведуча, відеоблогерка Катерина Соляр</vt:lpstr>
      <vt:lpstr>Відеоблогер, засновник молодіжного кіномистецького YouTube-каналу з понад півмільйонною аудиторією підписників «Загін кіноманів», актор Віталій Гордієнко.</vt:lpstr>
      <vt:lpstr>Український актор, сценарист і режисер кримськотатарського походження Ахтем Сеітаблаєв</vt:lpstr>
      <vt:lpstr>ПРОЄКТ «ВіДКРИТИЙ  УНІВЕРСИТЕТ»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ПРОЄКТ «КЛУБ ВИПУСКНИКІВ»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УНІВЕРСИТЕТ ГРИГОРІЯ СКОВОРОДИ В ПЕРЕЯСЛАВІ</dc:title>
  <dc:creator>Diana</dc:creator>
  <cp:lastModifiedBy>Diana</cp:lastModifiedBy>
  <cp:revision>18</cp:revision>
  <cp:lastPrinted>2025-03-10T07:53:42Z</cp:lastPrinted>
  <dcterms:created xsi:type="dcterms:W3CDTF">2025-03-05T10:46:46Z</dcterms:created>
  <dcterms:modified xsi:type="dcterms:W3CDTF">2025-03-10T12:23:42Z</dcterms:modified>
</cp:coreProperties>
</file>